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bin" ContentType="image/sv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4" r:id="rId1"/>
  </p:sldMasterIdLst>
  <p:notesMasterIdLst>
    <p:notesMasterId r:id="rId6"/>
  </p:notesMasterIdLst>
  <p:sldIdLst>
    <p:sldId id="256" r:id="rId2"/>
    <p:sldId id="301" r:id="rId3"/>
    <p:sldId id="364" r:id="rId4"/>
    <p:sldId id="363" r:id="rId5"/>
  </p:sldIdLst>
  <p:sldSz cx="18288000" cy="10287000"/>
  <p:notesSz cx="18288000" cy="10287000"/>
  <p:embeddedFontLst>
    <p:embeddedFont>
      <p:font typeface="Anton" pitchFamily="2" charset="0"/>
      <p:regular r:id="rId7"/>
    </p:embeddedFont>
    <p:embeddedFont>
      <p:font typeface="Hanken Grotesk" panose="020B0604020202020204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21BBD-1DE7-4A14-9CE9-92697F32FCF3}" v="29" dt="2026-01-15T19:06:21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47" autoAdjust="0"/>
  </p:normalViewPr>
  <p:slideViewPr>
    <p:cSldViewPr snapToGrid="0">
      <p:cViewPr varScale="1">
        <p:scale>
          <a:sx n="69" d="100"/>
          <a:sy n="69" d="100"/>
        </p:scale>
        <p:origin x="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CC Corporation" userId="327f320b77618a55" providerId="LiveId" clId="{EAA0416E-1434-4CA0-BA48-DE922CD38CC2}"/>
    <pc:docChg chg="undo custSel addSld delSld modSld">
      <pc:chgData name="ECC Corporation" userId="327f320b77618a55" providerId="LiveId" clId="{EAA0416E-1434-4CA0-BA48-DE922CD38CC2}" dt="2026-01-15T19:16:22.855" v="895" actId="2696"/>
      <pc:docMkLst>
        <pc:docMk/>
      </pc:docMkLst>
      <pc:sldChg chg="addSp delSp modSp mod">
        <pc:chgData name="ECC Corporation" userId="327f320b77618a55" providerId="LiveId" clId="{EAA0416E-1434-4CA0-BA48-DE922CD38CC2}" dt="2026-01-15T19:15:54.802" v="890" actId="1076"/>
        <pc:sldMkLst>
          <pc:docMk/>
          <pc:sldMk cId="0" sldId="256"/>
        </pc:sldMkLst>
        <pc:spChg chg="mod">
          <ac:chgData name="ECC Corporation" userId="327f320b77618a55" providerId="LiveId" clId="{EAA0416E-1434-4CA0-BA48-DE922CD38CC2}" dt="2026-01-15T17:56:06.702" v="9" actId="14100"/>
          <ac:spMkLst>
            <pc:docMk/>
            <pc:sldMk cId="0" sldId="256"/>
            <ac:spMk id="3" creationId="{00000000-0000-0000-0000-000000000000}"/>
          </ac:spMkLst>
        </pc:spChg>
        <pc:spChg chg="del">
          <ac:chgData name="ECC Corporation" userId="327f320b77618a55" providerId="LiveId" clId="{EAA0416E-1434-4CA0-BA48-DE922CD38CC2}" dt="2026-01-15T19:15:45.050" v="885" actId="478"/>
          <ac:spMkLst>
            <pc:docMk/>
            <pc:sldMk cId="0" sldId="256"/>
            <ac:spMk id="4" creationId="{00000000-0000-0000-0000-000000000000}"/>
          </ac:spMkLst>
        </pc:spChg>
        <pc:spChg chg="del">
          <ac:chgData name="ECC Corporation" userId="327f320b77618a55" providerId="LiveId" clId="{EAA0416E-1434-4CA0-BA48-DE922CD38CC2}" dt="2026-01-15T19:15:46.328" v="886" actId="478"/>
          <ac:spMkLst>
            <pc:docMk/>
            <pc:sldMk cId="0" sldId="256"/>
            <ac:spMk id="5" creationId="{00000000-0000-0000-0000-000000000000}"/>
          </ac:spMkLst>
        </pc:spChg>
        <pc:spChg chg="del">
          <ac:chgData name="ECC Corporation" userId="327f320b77618a55" providerId="LiveId" clId="{EAA0416E-1434-4CA0-BA48-DE922CD38CC2}" dt="2026-01-15T19:15:40.374" v="883" actId="478"/>
          <ac:spMkLst>
            <pc:docMk/>
            <pc:sldMk cId="0" sldId="256"/>
            <ac:spMk id="6" creationId="{00000000-0000-0000-0000-000000000000}"/>
          </ac:spMkLst>
        </pc:spChg>
        <pc:spChg chg="mod">
          <ac:chgData name="ECC Corporation" userId="327f320b77618a55" providerId="LiveId" clId="{EAA0416E-1434-4CA0-BA48-DE922CD38CC2}" dt="2026-01-15T17:58:50.928" v="51" actId="207"/>
          <ac:spMkLst>
            <pc:docMk/>
            <pc:sldMk cId="0" sldId="256"/>
            <ac:spMk id="7" creationId="{E036EAD8-48A4-49C5-BB34-ED22F0C5570B}"/>
          </ac:spMkLst>
        </pc:spChg>
        <pc:picChg chg="mod ord">
          <ac:chgData name="ECC Corporation" userId="327f320b77618a55" providerId="LiveId" clId="{EAA0416E-1434-4CA0-BA48-DE922CD38CC2}" dt="2026-01-15T19:15:52.733" v="888" actId="1076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ECC Corporation" userId="327f320b77618a55" providerId="LiveId" clId="{EAA0416E-1434-4CA0-BA48-DE922CD38CC2}" dt="2026-01-15T19:15:49.365" v="887" actId="1076"/>
          <ac:picMkLst>
            <pc:docMk/>
            <pc:sldMk cId="0" sldId="256"/>
            <ac:picMk id="9" creationId="{BEB2DA20-C99A-F20B-B281-773A95A11CD8}"/>
          </ac:picMkLst>
        </pc:picChg>
        <pc:picChg chg="add mod">
          <ac:chgData name="ECC Corporation" userId="327f320b77618a55" providerId="LiveId" clId="{EAA0416E-1434-4CA0-BA48-DE922CD38CC2}" dt="2026-01-15T19:15:54.802" v="890" actId="1076"/>
          <ac:picMkLst>
            <pc:docMk/>
            <pc:sldMk cId="0" sldId="256"/>
            <ac:picMk id="11" creationId="{F8A2CD5D-F886-AEFF-6757-762DB86924E1}"/>
          </ac:picMkLst>
        </pc:picChg>
      </pc:sldChg>
      <pc:sldChg chg="addSp delSp modSp mod">
        <pc:chgData name="ECC Corporation" userId="327f320b77618a55" providerId="LiveId" clId="{EAA0416E-1434-4CA0-BA48-DE922CD38CC2}" dt="2026-01-15T18:49:13.758" v="618" actId="1076"/>
        <pc:sldMkLst>
          <pc:docMk/>
          <pc:sldMk cId="3648047976" sldId="301"/>
        </pc:sldMkLst>
        <pc:spChg chg="mod">
          <ac:chgData name="ECC Corporation" userId="327f320b77618a55" providerId="LiveId" clId="{EAA0416E-1434-4CA0-BA48-DE922CD38CC2}" dt="2026-01-15T17:58:59.382" v="52" actId="207"/>
          <ac:spMkLst>
            <pc:docMk/>
            <pc:sldMk cId="3648047976" sldId="301"/>
            <ac:spMk id="2" creationId="{A9E222B1-F466-F4F9-C871-40C2AD1AF994}"/>
          </ac:spMkLst>
        </pc:spChg>
        <pc:spChg chg="del">
          <ac:chgData name="ECC Corporation" userId="327f320b77618a55" providerId="LiveId" clId="{EAA0416E-1434-4CA0-BA48-DE922CD38CC2}" dt="2026-01-15T17:57:52.793" v="49" actId="478"/>
          <ac:spMkLst>
            <pc:docMk/>
            <pc:sldMk cId="3648047976" sldId="301"/>
            <ac:spMk id="4" creationId="{FBD43C5C-F75E-2E54-0330-B648A385CF5D}"/>
          </ac:spMkLst>
        </pc:spChg>
        <pc:spChg chg="add mod">
          <ac:chgData name="ECC Corporation" userId="327f320b77618a55" providerId="LiveId" clId="{EAA0416E-1434-4CA0-BA48-DE922CD38CC2}" dt="2026-01-15T18:49:13.758" v="618" actId="1076"/>
          <ac:spMkLst>
            <pc:docMk/>
            <pc:sldMk cId="3648047976" sldId="301"/>
            <ac:spMk id="6" creationId="{A619B02C-CBF4-307E-6BE2-AFCF03F66850}"/>
          </ac:spMkLst>
        </pc:spChg>
        <pc:spChg chg="add del mod">
          <ac:chgData name="ECC Corporation" userId="327f320b77618a55" providerId="LiveId" clId="{EAA0416E-1434-4CA0-BA48-DE922CD38CC2}" dt="2026-01-15T18:40:38.386" v="463" actId="478"/>
          <ac:spMkLst>
            <pc:docMk/>
            <pc:sldMk cId="3648047976" sldId="301"/>
            <ac:spMk id="8" creationId="{D8CC9B87-B974-01A1-5311-3A25297A40D5}"/>
          </ac:spMkLst>
        </pc:spChg>
        <pc:spChg chg="add del mod">
          <ac:chgData name="ECC Corporation" userId="327f320b77618a55" providerId="LiveId" clId="{EAA0416E-1434-4CA0-BA48-DE922CD38CC2}" dt="2026-01-15T18:40:26.449" v="455" actId="478"/>
          <ac:spMkLst>
            <pc:docMk/>
            <pc:sldMk cId="3648047976" sldId="301"/>
            <ac:spMk id="13" creationId="{B1A0F70D-F5BF-F0CE-5D28-4D9BFEAEB4CF}"/>
          </ac:spMkLst>
        </pc:spChg>
        <pc:spChg chg="add del mod">
          <ac:chgData name="ECC Corporation" userId="327f320b77618a55" providerId="LiveId" clId="{EAA0416E-1434-4CA0-BA48-DE922CD38CC2}" dt="2026-01-15T18:44:56.191" v="512" actId="478"/>
          <ac:spMkLst>
            <pc:docMk/>
            <pc:sldMk cId="3648047976" sldId="301"/>
            <ac:spMk id="14" creationId="{6ED43AF7-BE57-4263-D54D-A12B1C82224E}"/>
          </ac:spMkLst>
        </pc:spChg>
        <pc:spChg chg="add del mod">
          <ac:chgData name="ECC Corporation" userId="327f320b77618a55" providerId="LiveId" clId="{EAA0416E-1434-4CA0-BA48-DE922CD38CC2}" dt="2026-01-15T18:40:23.522" v="453" actId="478"/>
          <ac:spMkLst>
            <pc:docMk/>
            <pc:sldMk cId="3648047976" sldId="301"/>
            <ac:spMk id="20" creationId="{01DDFA7B-4EC8-38B8-5E52-9D4CCB9CA049}"/>
          </ac:spMkLst>
        </pc:spChg>
        <pc:spChg chg="add mod">
          <ac:chgData name="ECC Corporation" userId="327f320b77618a55" providerId="LiveId" clId="{EAA0416E-1434-4CA0-BA48-DE922CD38CC2}" dt="2026-01-15T18:43:03.158" v="492" actId="207"/>
          <ac:spMkLst>
            <pc:docMk/>
            <pc:sldMk cId="3648047976" sldId="301"/>
            <ac:spMk id="22" creationId="{D042F21E-A746-A5FA-E494-13E922D74123}"/>
          </ac:spMkLst>
        </pc:spChg>
        <pc:spChg chg="add del mod">
          <ac:chgData name="ECC Corporation" userId="327f320b77618a55" providerId="LiveId" clId="{EAA0416E-1434-4CA0-BA48-DE922CD38CC2}" dt="2026-01-15T18:31:12.961" v="313" actId="478"/>
          <ac:spMkLst>
            <pc:docMk/>
            <pc:sldMk cId="3648047976" sldId="301"/>
            <ac:spMk id="23" creationId="{75425369-D6A9-7565-9751-0C0A6AB25229}"/>
          </ac:spMkLst>
        </pc:spChg>
        <pc:spChg chg="add del mod">
          <ac:chgData name="ECC Corporation" userId="327f320b77618a55" providerId="LiveId" clId="{EAA0416E-1434-4CA0-BA48-DE922CD38CC2}" dt="2026-01-15T18:41:56.552" v="479" actId="478"/>
          <ac:spMkLst>
            <pc:docMk/>
            <pc:sldMk cId="3648047976" sldId="301"/>
            <ac:spMk id="24" creationId="{9745D53C-D062-BE16-D13B-D3381A826DB6}"/>
          </ac:spMkLst>
        </pc:spChg>
        <pc:spChg chg="add mod">
          <ac:chgData name="ECC Corporation" userId="327f320b77618a55" providerId="LiveId" clId="{EAA0416E-1434-4CA0-BA48-DE922CD38CC2}" dt="2026-01-15T18:42:31.510" v="488" actId="2085"/>
          <ac:spMkLst>
            <pc:docMk/>
            <pc:sldMk cId="3648047976" sldId="301"/>
            <ac:spMk id="30" creationId="{5774F822-DF31-5533-1044-E9C62151D59E}"/>
          </ac:spMkLst>
        </pc:spChg>
        <pc:spChg chg="add mod">
          <ac:chgData name="ECC Corporation" userId="327f320b77618a55" providerId="LiveId" clId="{EAA0416E-1434-4CA0-BA48-DE922CD38CC2}" dt="2026-01-15T18:43:35.036" v="500" actId="2085"/>
          <ac:spMkLst>
            <pc:docMk/>
            <pc:sldMk cId="3648047976" sldId="301"/>
            <ac:spMk id="32" creationId="{5E024039-6A79-0398-5EF7-67EBCA9E8F25}"/>
          </ac:spMkLst>
        </pc:spChg>
        <pc:spChg chg="add mod">
          <ac:chgData name="ECC Corporation" userId="327f320b77618a55" providerId="LiveId" clId="{EAA0416E-1434-4CA0-BA48-DE922CD38CC2}" dt="2026-01-15T18:44:34.600" v="508" actId="2085"/>
          <ac:spMkLst>
            <pc:docMk/>
            <pc:sldMk cId="3648047976" sldId="301"/>
            <ac:spMk id="35" creationId="{873D4C5D-B229-FD62-8694-6B912D05DFC1}"/>
          </ac:spMkLst>
        </pc:spChg>
        <pc:spChg chg="add mod">
          <ac:chgData name="ECC Corporation" userId="327f320b77618a55" providerId="LiveId" clId="{EAA0416E-1434-4CA0-BA48-DE922CD38CC2}" dt="2026-01-15T18:47:02.560" v="559" actId="1076"/>
          <ac:spMkLst>
            <pc:docMk/>
            <pc:sldMk cId="3648047976" sldId="301"/>
            <ac:spMk id="36" creationId="{8E3F4FF4-3C37-0D5C-96F9-52C62AD786D9}"/>
          </ac:spMkLst>
        </pc:spChg>
        <pc:spChg chg="add mod">
          <ac:chgData name="ECC Corporation" userId="327f320b77618a55" providerId="LiveId" clId="{EAA0416E-1434-4CA0-BA48-DE922CD38CC2}" dt="2026-01-15T18:45:12.508" v="515" actId="1076"/>
          <ac:spMkLst>
            <pc:docMk/>
            <pc:sldMk cId="3648047976" sldId="301"/>
            <ac:spMk id="38" creationId="{7DCDE6F9-13A4-5D5B-F6B6-00F64EA0E37E}"/>
          </ac:spMkLst>
        </pc:spChg>
        <pc:spChg chg="add mod">
          <ac:chgData name="ECC Corporation" userId="327f320b77618a55" providerId="LiveId" clId="{EAA0416E-1434-4CA0-BA48-DE922CD38CC2}" dt="2026-01-15T18:46:57.835" v="558" actId="34135"/>
          <ac:spMkLst>
            <pc:docMk/>
            <pc:sldMk cId="3648047976" sldId="301"/>
            <ac:spMk id="42" creationId="{7492EF00-4748-399D-735D-0D42D4A432E3}"/>
          </ac:spMkLst>
        </pc:spChg>
        <pc:spChg chg="add mod">
          <ac:chgData name="ECC Corporation" userId="327f320b77618a55" providerId="LiveId" clId="{EAA0416E-1434-4CA0-BA48-DE922CD38CC2}" dt="2026-01-15T18:48:11.795" v="590" actId="34135"/>
          <ac:spMkLst>
            <pc:docMk/>
            <pc:sldMk cId="3648047976" sldId="301"/>
            <ac:spMk id="45" creationId="{BCF70D8E-4CE9-B8C0-C3C0-C2B0AB1CA350}"/>
          </ac:spMkLst>
        </pc:spChg>
        <pc:picChg chg="add del mod ord">
          <ac:chgData name="ECC Corporation" userId="327f320b77618a55" providerId="LiveId" clId="{EAA0416E-1434-4CA0-BA48-DE922CD38CC2}" dt="2026-01-15T18:40:37.537" v="462" actId="478"/>
          <ac:picMkLst>
            <pc:docMk/>
            <pc:sldMk cId="3648047976" sldId="301"/>
            <ac:picMk id="5" creationId="{1CE0E975-3830-8812-2FEC-221E80602363}"/>
          </ac:picMkLst>
        </pc:picChg>
        <pc:picChg chg="mod">
          <ac:chgData name="ECC Corporation" userId="327f320b77618a55" providerId="LiveId" clId="{EAA0416E-1434-4CA0-BA48-DE922CD38CC2}" dt="2026-01-15T18:18:47.447" v="178" actId="166"/>
          <ac:picMkLst>
            <pc:docMk/>
            <pc:sldMk cId="3648047976" sldId="301"/>
            <ac:picMk id="7" creationId="{9D7180AB-7274-98D5-328B-D593FDBFE533}"/>
          </ac:picMkLst>
        </pc:picChg>
        <pc:picChg chg="add del mod ord">
          <ac:chgData name="ECC Corporation" userId="327f320b77618a55" providerId="LiveId" clId="{EAA0416E-1434-4CA0-BA48-DE922CD38CC2}" dt="2026-01-15T18:15:31.195" v="106" actId="478"/>
          <ac:picMkLst>
            <pc:docMk/>
            <pc:sldMk cId="3648047976" sldId="301"/>
            <ac:picMk id="10" creationId="{A8D35465-15FF-52CD-098B-327E90353535}"/>
          </ac:picMkLst>
        </pc:picChg>
        <pc:picChg chg="add del mod">
          <ac:chgData name="ECC Corporation" userId="327f320b77618a55" providerId="LiveId" clId="{EAA0416E-1434-4CA0-BA48-DE922CD38CC2}" dt="2026-01-15T18:40:24.141" v="454" actId="478"/>
          <ac:picMkLst>
            <pc:docMk/>
            <pc:sldMk cId="3648047976" sldId="301"/>
            <ac:picMk id="12" creationId="{7F495453-5B1D-B5DF-EAD9-BADC92EA2142}"/>
          </ac:picMkLst>
        </pc:picChg>
        <pc:picChg chg="add mod ord">
          <ac:chgData name="ECC Corporation" userId="327f320b77618a55" providerId="LiveId" clId="{EAA0416E-1434-4CA0-BA48-DE922CD38CC2}" dt="2026-01-15T18:41:35.831" v="477" actId="34135"/>
          <ac:picMkLst>
            <pc:docMk/>
            <pc:sldMk cId="3648047976" sldId="301"/>
            <ac:picMk id="29" creationId="{8BFC2A28-8B63-3DBE-0E0A-1BBE9A0574EC}"/>
          </ac:picMkLst>
        </pc:picChg>
        <pc:picChg chg="mod">
          <ac:chgData name="ECC Corporation" userId="327f320b77618a55" providerId="LiveId" clId="{EAA0416E-1434-4CA0-BA48-DE922CD38CC2}" dt="2026-01-15T18:29:28.004" v="292" actId="692"/>
          <ac:picMkLst>
            <pc:docMk/>
            <pc:sldMk cId="3648047976" sldId="301"/>
            <ac:picMk id="302" creationId="{A8642F66-C0BB-4949-9A9C-024B120A5D52}"/>
          </ac:picMkLst>
        </pc:picChg>
        <pc:cxnChg chg="add del mod ord">
          <ac:chgData name="ECC Corporation" userId="327f320b77618a55" providerId="LiveId" clId="{EAA0416E-1434-4CA0-BA48-DE922CD38CC2}" dt="2026-01-15T18:47:05.289" v="560" actId="14100"/>
          <ac:cxnSpMkLst>
            <pc:docMk/>
            <pc:sldMk cId="3648047976" sldId="301"/>
            <ac:cxnSpMk id="16" creationId="{CF48FBF0-72E8-F253-734D-1D7F72AFE6E3}"/>
          </ac:cxnSpMkLst>
        </pc:cxnChg>
        <pc:cxnChg chg="add mod">
          <ac:chgData name="ECC Corporation" userId="327f320b77618a55" providerId="LiveId" clId="{EAA0416E-1434-4CA0-BA48-DE922CD38CC2}" dt="2026-01-15T18:42:50.325" v="490" actId="14100"/>
          <ac:cxnSpMkLst>
            <pc:docMk/>
            <pc:sldMk cId="3648047976" sldId="301"/>
            <ac:cxnSpMk id="25" creationId="{43B3CF8D-BFD4-11F0-DF5C-F750DA3EDDA9}"/>
          </ac:cxnSpMkLst>
        </pc:cxnChg>
        <pc:cxnChg chg="add mod">
          <ac:chgData name="ECC Corporation" userId="327f320b77618a55" providerId="LiveId" clId="{EAA0416E-1434-4CA0-BA48-DE922CD38CC2}" dt="2026-01-15T18:44:43.969" v="509"/>
          <ac:cxnSpMkLst>
            <pc:docMk/>
            <pc:sldMk cId="3648047976" sldId="301"/>
            <ac:cxnSpMk id="37" creationId="{D0647D59-6A26-6F2C-1AC2-2A1C42FAEEB6}"/>
          </ac:cxnSpMkLst>
        </pc:cxnChg>
        <pc:cxnChg chg="add mod">
          <ac:chgData name="ECC Corporation" userId="327f320b77618a55" providerId="LiveId" clId="{EAA0416E-1434-4CA0-BA48-DE922CD38CC2}" dt="2026-01-15T18:44:47.494" v="510"/>
          <ac:cxnSpMkLst>
            <pc:docMk/>
            <pc:sldMk cId="3648047976" sldId="301"/>
            <ac:cxnSpMk id="39" creationId="{A4A60C30-E75F-0993-656A-94351801C7E2}"/>
          </ac:cxnSpMkLst>
        </pc:cxnChg>
        <pc:cxnChg chg="add mod">
          <ac:chgData name="ECC Corporation" userId="327f320b77618a55" providerId="LiveId" clId="{EAA0416E-1434-4CA0-BA48-DE922CD38CC2}" dt="2026-01-15T18:48:09.528" v="589" actId="34135"/>
          <ac:cxnSpMkLst>
            <pc:docMk/>
            <pc:sldMk cId="3648047976" sldId="301"/>
            <ac:cxnSpMk id="44" creationId="{55C76F46-DCC3-54A5-D360-BC8C60D0C84F}"/>
          </ac:cxnSpMkLst>
        </pc:cxnChg>
      </pc:sldChg>
      <pc:sldChg chg="del">
        <pc:chgData name="ECC Corporation" userId="327f320b77618a55" providerId="LiveId" clId="{EAA0416E-1434-4CA0-BA48-DE922CD38CC2}" dt="2026-01-15T19:16:22.855" v="895" actId="2696"/>
        <pc:sldMkLst>
          <pc:docMk/>
          <pc:sldMk cId="3648047976" sldId="358"/>
        </pc:sldMkLst>
      </pc:sldChg>
      <pc:sldChg chg="del">
        <pc:chgData name="ECC Corporation" userId="327f320b77618a55" providerId="LiveId" clId="{EAA0416E-1434-4CA0-BA48-DE922CD38CC2}" dt="2026-01-15T19:16:11.899" v="891" actId="2696"/>
        <pc:sldMkLst>
          <pc:docMk/>
          <pc:sldMk cId="844509379" sldId="359"/>
        </pc:sldMkLst>
      </pc:sldChg>
      <pc:sldChg chg="del">
        <pc:chgData name="ECC Corporation" userId="327f320b77618a55" providerId="LiveId" clId="{EAA0416E-1434-4CA0-BA48-DE922CD38CC2}" dt="2026-01-15T19:16:14.061" v="892" actId="2696"/>
        <pc:sldMkLst>
          <pc:docMk/>
          <pc:sldMk cId="2431926830" sldId="360"/>
        </pc:sldMkLst>
      </pc:sldChg>
      <pc:sldChg chg="del">
        <pc:chgData name="ECC Corporation" userId="327f320b77618a55" providerId="LiveId" clId="{EAA0416E-1434-4CA0-BA48-DE922CD38CC2}" dt="2026-01-15T19:16:15.889" v="893" actId="2696"/>
        <pc:sldMkLst>
          <pc:docMk/>
          <pc:sldMk cId="3990528084" sldId="361"/>
        </pc:sldMkLst>
      </pc:sldChg>
      <pc:sldChg chg="del">
        <pc:chgData name="ECC Corporation" userId="327f320b77618a55" providerId="LiveId" clId="{EAA0416E-1434-4CA0-BA48-DE922CD38CC2}" dt="2026-01-15T19:16:19.330" v="894" actId="2696"/>
        <pc:sldMkLst>
          <pc:docMk/>
          <pc:sldMk cId="1940262876" sldId="362"/>
        </pc:sldMkLst>
      </pc:sldChg>
      <pc:sldChg chg="addSp delSp modSp add mod">
        <pc:chgData name="ECC Corporation" userId="327f320b77618a55" providerId="LiveId" clId="{EAA0416E-1434-4CA0-BA48-DE922CD38CC2}" dt="2026-01-15T19:06:46.649" v="882" actId="14100"/>
        <pc:sldMkLst>
          <pc:docMk/>
          <pc:sldMk cId="3833545826" sldId="363"/>
        </pc:sldMkLst>
        <pc:spChg chg="mod">
          <ac:chgData name="ECC Corporation" userId="327f320b77618a55" providerId="LiveId" clId="{EAA0416E-1434-4CA0-BA48-DE922CD38CC2}" dt="2026-01-15T18:19:40.874" v="185" actId="20577"/>
          <ac:spMkLst>
            <pc:docMk/>
            <pc:sldMk cId="3833545826" sldId="363"/>
            <ac:spMk id="6" creationId="{DEAD88DB-8DB2-A88E-8E18-D56092C91191}"/>
          </ac:spMkLst>
        </pc:spChg>
        <pc:spChg chg="mod">
          <ac:chgData name="ECC Corporation" userId="327f320b77618a55" providerId="LiveId" clId="{EAA0416E-1434-4CA0-BA48-DE922CD38CC2}" dt="2026-01-15T18:25:25.785" v="239" actId="1076"/>
          <ac:spMkLst>
            <pc:docMk/>
            <pc:sldMk cId="3833545826" sldId="363"/>
            <ac:spMk id="13" creationId="{62A97B77-2B3B-D2E0-5DF9-7AF40922B79E}"/>
          </ac:spMkLst>
        </pc:spChg>
        <pc:spChg chg="add mod">
          <ac:chgData name="ECC Corporation" userId="327f320b77618a55" providerId="LiveId" clId="{EAA0416E-1434-4CA0-BA48-DE922CD38CC2}" dt="2026-01-15T18:25:09.921" v="237" actId="34135"/>
          <ac:spMkLst>
            <pc:docMk/>
            <pc:sldMk cId="3833545826" sldId="363"/>
            <ac:spMk id="15" creationId="{6CA50FED-3E5D-119C-39C7-B97BF2479737}"/>
          </ac:spMkLst>
        </pc:spChg>
        <pc:spChg chg="add mod">
          <ac:chgData name="ECC Corporation" userId="327f320b77618a55" providerId="LiveId" clId="{EAA0416E-1434-4CA0-BA48-DE922CD38CC2}" dt="2026-01-15T18:35:10.954" v="342" actId="34135"/>
          <ac:spMkLst>
            <pc:docMk/>
            <pc:sldMk cId="3833545826" sldId="363"/>
            <ac:spMk id="16" creationId="{44B2F1F7-E8C3-0E38-B4B9-506EEA09735C}"/>
          </ac:spMkLst>
        </pc:spChg>
        <pc:spChg chg="add mod">
          <ac:chgData name="ECC Corporation" userId="327f320b77618a55" providerId="LiveId" clId="{EAA0416E-1434-4CA0-BA48-DE922CD38CC2}" dt="2026-01-15T18:36:03.761" v="377" actId="14100"/>
          <ac:spMkLst>
            <pc:docMk/>
            <pc:sldMk cId="3833545826" sldId="363"/>
            <ac:spMk id="17" creationId="{77B0F4AC-FC43-F478-6211-137EFCB0934C}"/>
          </ac:spMkLst>
        </pc:spChg>
        <pc:spChg chg="add mod">
          <ac:chgData name="ECC Corporation" userId="327f320b77618a55" providerId="LiveId" clId="{EAA0416E-1434-4CA0-BA48-DE922CD38CC2}" dt="2026-01-15T19:06:08.890" v="859" actId="207"/>
          <ac:spMkLst>
            <pc:docMk/>
            <pc:sldMk cId="3833545826" sldId="363"/>
            <ac:spMk id="20" creationId="{FF2A6BDE-C5BF-074E-7D62-BA7B136066B1}"/>
          </ac:spMkLst>
        </pc:spChg>
        <pc:spChg chg="add mod">
          <ac:chgData name="ECC Corporation" userId="327f320b77618a55" providerId="LiveId" clId="{EAA0416E-1434-4CA0-BA48-DE922CD38CC2}" dt="2026-01-15T18:37:00.521" v="383" actId="207"/>
          <ac:spMkLst>
            <pc:docMk/>
            <pc:sldMk cId="3833545826" sldId="363"/>
            <ac:spMk id="22" creationId="{AE67C24F-4876-2255-6D34-57BCE61765B0}"/>
          </ac:spMkLst>
        </pc:spChg>
        <pc:spChg chg="add mod">
          <ac:chgData name="ECC Corporation" userId="327f320b77618a55" providerId="LiveId" clId="{EAA0416E-1434-4CA0-BA48-DE922CD38CC2}" dt="2026-01-15T18:37:29.619" v="387" actId="207"/>
          <ac:spMkLst>
            <pc:docMk/>
            <pc:sldMk cId="3833545826" sldId="363"/>
            <ac:spMk id="23" creationId="{9C57985E-8737-162C-0641-DBB47AE8C45C}"/>
          </ac:spMkLst>
        </pc:spChg>
        <pc:spChg chg="add mod">
          <ac:chgData name="ECC Corporation" userId="327f320b77618a55" providerId="LiveId" clId="{EAA0416E-1434-4CA0-BA48-DE922CD38CC2}" dt="2026-01-15T18:59:24.360" v="731" actId="1076"/>
          <ac:spMkLst>
            <pc:docMk/>
            <pc:sldMk cId="3833545826" sldId="363"/>
            <ac:spMk id="27" creationId="{B09CEA47-3446-0185-5606-C3DD73AB3AE2}"/>
          </ac:spMkLst>
        </pc:spChg>
        <pc:spChg chg="add mod">
          <ac:chgData name="ECC Corporation" userId="327f320b77618a55" providerId="LiveId" clId="{EAA0416E-1434-4CA0-BA48-DE922CD38CC2}" dt="2026-01-15T18:57:56" v="705" actId="34135"/>
          <ac:spMkLst>
            <pc:docMk/>
            <pc:sldMk cId="3833545826" sldId="363"/>
            <ac:spMk id="30" creationId="{E9115B76-CFFE-1DBE-B901-69D4AA088EAA}"/>
          </ac:spMkLst>
        </pc:spChg>
        <pc:spChg chg="add mod">
          <ac:chgData name="ECC Corporation" userId="327f320b77618a55" providerId="LiveId" clId="{EAA0416E-1434-4CA0-BA48-DE922CD38CC2}" dt="2026-01-15T18:58:36.499" v="725" actId="20577"/>
          <ac:spMkLst>
            <pc:docMk/>
            <pc:sldMk cId="3833545826" sldId="363"/>
            <ac:spMk id="31" creationId="{36A6A657-F4B3-4BC9-12DB-F3EF963B36CD}"/>
          </ac:spMkLst>
        </pc:spChg>
        <pc:spChg chg="add mod">
          <ac:chgData name="ECC Corporation" userId="327f320b77618a55" providerId="LiveId" clId="{EAA0416E-1434-4CA0-BA48-DE922CD38CC2}" dt="2026-01-15T19:00:14.228" v="740" actId="2085"/>
          <ac:spMkLst>
            <pc:docMk/>
            <pc:sldMk cId="3833545826" sldId="363"/>
            <ac:spMk id="37" creationId="{71B9EE6B-5FCF-A99D-85AC-D42B6D2C79BC}"/>
          </ac:spMkLst>
        </pc:spChg>
        <pc:spChg chg="add mod">
          <ac:chgData name="ECC Corporation" userId="327f320b77618a55" providerId="LiveId" clId="{EAA0416E-1434-4CA0-BA48-DE922CD38CC2}" dt="2026-01-15T19:00:42.172" v="758" actId="20577"/>
          <ac:spMkLst>
            <pc:docMk/>
            <pc:sldMk cId="3833545826" sldId="363"/>
            <ac:spMk id="38" creationId="{A686E9BF-C811-2C8B-5A39-34F9AA33C91B}"/>
          </ac:spMkLst>
        </pc:spChg>
        <pc:spChg chg="add mod">
          <ac:chgData name="ECC Corporation" userId="327f320b77618a55" providerId="LiveId" clId="{EAA0416E-1434-4CA0-BA48-DE922CD38CC2}" dt="2026-01-15T19:04:54.495" v="803" actId="207"/>
          <ac:spMkLst>
            <pc:docMk/>
            <pc:sldMk cId="3833545826" sldId="363"/>
            <ac:spMk id="43" creationId="{9DD4AC44-F991-D240-4924-43C71DECE971}"/>
          </ac:spMkLst>
        </pc:spChg>
        <pc:spChg chg="add mod">
          <ac:chgData name="ECC Corporation" userId="327f320b77618a55" providerId="LiveId" clId="{EAA0416E-1434-4CA0-BA48-DE922CD38CC2}" dt="2026-01-15T19:05:45.934" v="853" actId="1076"/>
          <ac:spMkLst>
            <pc:docMk/>
            <pc:sldMk cId="3833545826" sldId="363"/>
            <ac:spMk id="44" creationId="{06DB7197-82CB-2BEB-F3CC-7122FFF6551D}"/>
          </ac:spMkLst>
        </pc:spChg>
        <pc:spChg chg="add mod">
          <ac:chgData name="ECC Corporation" userId="327f320b77618a55" providerId="LiveId" clId="{EAA0416E-1434-4CA0-BA48-DE922CD38CC2}" dt="2026-01-15T19:06:46.649" v="882" actId="14100"/>
          <ac:spMkLst>
            <pc:docMk/>
            <pc:sldMk cId="3833545826" sldId="363"/>
            <ac:spMk id="52" creationId="{FDEB44AE-CFCC-1015-C31B-0194CB0C118C}"/>
          </ac:spMkLst>
        </pc:spChg>
        <pc:picChg chg="add mod ord">
          <ac:chgData name="ECC Corporation" userId="327f320b77618a55" providerId="LiveId" clId="{EAA0416E-1434-4CA0-BA48-DE922CD38CC2}" dt="2026-01-15T18:59:14.206" v="730" actId="170"/>
          <ac:picMkLst>
            <pc:docMk/>
            <pc:sldMk cId="3833545826" sldId="363"/>
            <ac:picMk id="4" creationId="{08F2D0CF-3098-9B18-9AD2-EAE643A2B0B7}"/>
          </ac:picMkLst>
        </pc:picChg>
        <pc:picChg chg="add del">
          <ac:chgData name="ECC Corporation" userId="327f320b77618a55" providerId="LiveId" clId="{EAA0416E-1434-4CA0-BA48-DE922CD38CC2}" dt="2026-01-15T18:21:34.351" v="199" actId="478"/>
          <ac:picMkLst>
            <pc:docMk/>
            <pc:sldMk cId="3833545826" sldId="363"/>
            <ac:picMk id="5" creationId="{3C26232C-FDD3-8110-CD6B-E4201F795B2D}"/>
          </ac:picMkLst>
        </pc:picChg>
        <pc:picChg chg="mod">
          <ac:chgData name="ECC Corporation" userId="327f320b77618a55" providerId="LiveId" clId="{EAA0416E-1434-4CA0-BA48-DE922CD38CC2}" dt="2026-01-15T18:25:19.849" v="238" actId="166"/>
          <ac:picMkLst>
            <pc:docMk/>
            <pc:sldMk cId="3833545826" sldId="363"/>
            <ac:picMk id="7" creationId="{4993601C-19BA-4F51-FE2D-89A6E56B059E}"/>
          </ac:picMkLst>
        </pc:picChg>
        <pc:picChg chg="add del mod">
          <ac:chgData name="ECC Corporation" userId="327f320b77618a55" providerId="LiveId" clId="{EAA0416E-1434-4CA0-BA48-DE922CD38CC2}" dt="2026-01-15T18:22:21.679" v="204" actId="478"/>
          <ac:picMkLst>
            <pc:docMk/>
            <pc:sldMk cId="3833545826" sldId="363"/>
            <ac:picMk id="10" creationId="{7ADED681-F1BB-D630-A59F-C1DA88421EDB}"/>
          </ac:picMkLst>
        </pc:picChg>
        <pc:picChg chg="del">
          <ac:chgData name="ECC Corporation" userId="327f320b77618a55" providerId="LiveId" clId="{EAA0416E-1434-4CA0-BA48-DE922CD38CC2}" dt="2026-01-15T18:23:09.247" v="217" actId="478"/>
          <ac:picMkLst>
            <pc:docMk/>
            <pc:sldMk cId="3833545826" sldId="363"/>
            <ac:picMk id="12" creationId="{EF410AA8-BA82-EC88-CC5B-683A02DD4C92}"/>
          </ac:picMkLst>
        </pc:picChg>
        <pc:picChg chg="add mod">
          <ac:chgData name="ECC Corporation" userId="327f320b77618a55" providerId="LiveId" clId="{EAA0416E-1434-4CA0-BA48-DE922CD38CC2}" dt="2026-01-15T18:23:13.684" v="218" actId="34135"/>
          <ac:picMkLst>
            <pc:docMk/>
            <pc:sldMk cId="3833545826" sldId="363"/>
            <ac:picMk id="14" creationId="{4640CCAF-0301-C518-0237-08114458EC2D}"/>
          </ac:picMkLst>
        </pc:picChg>
        <pc:picChg chg="add mod">
          <ac:chgData name="ECC Corporation" userId="327f320b77618a55" providerId="LiveId" clId="{EAA0416E-1434-4CA0-BA48-DE922CD38CC2}" dt="2026-01-15T18:38:21.485" v="440"/>
          <ac:picMkLst>
            <pc:docMk/>
            <pc:sldMk cId="3833545826" sldId="363"/>
            <ac:picMk id="26" creationId="{7DB089B8-8844-DA55-4B3E-C9BC37F38A35}"/>
          </ac:picMkLst>
        </pc:picChg>
        <pc:cxnChg chg="add mod">
          <ac:chgData name="ECC Corporation" userId="327f320b77618a55" providerId="LiveId" clId="{EAA0416E-1434-4CA0-BA48-DE922CD38CC2}" dt="2026-01-15T18:36:09.427" v="378" actId="14100"/>
          <ac:cxnSpMkLst>
            <pc:docMk/>
            <pc:sldMk cId="3833545826" sldId="363"/>
            <ac:cxnSpMk id="18" creationId="{5BA63963-3AB8-4B64-4B72-693991AB18DB}"/>
          </ac:cxnSpMkLst>
        </pc:cxnChg>
        <pc:cxnChg chg="add mod">
          <ac:chgData name="ECC Corporation" userId="327f320b77618a55" providerId="LiveId" clId="{EAA0416E-1434-4CA0-BA48-DE922CD38CC2}" dt="2026-01-15T19:06:02.098" v="857" actId="14100"/>
          <ac:cxnSpMkLst>
            <pc:docMk/>
            <pc:sldMk cId="3833545826" sldId="363"/>
            <ac:cxnSpMk id="21" creationId="{CF668D2F-F0D0-3DA6-050C-2D34D368CC66}"/>
          </ac:cxnSpMkLst>
        </pc:cxnChg>
        <pc:cxnChg chg="add mod">
          <ac:chgData name="ECC Corporation" userId="327f320b77618a55" providerId="LiveId" clId="{EAA0416E-1434-4CA0-BA48-DE922CD38CC2}" dt="2026-01-15T18:59:32.994" v="733" actId="14100"/>
          <ac:cxnSpMkLst>
            <pc:docMk/>
            <pc:sldMk cId="3833545826" sldId="363"/>
            <ac:cxnSpMk id="28" creationId="{14A786B6-83F8-B3D7-DBEE-82E7C881A028}"/>
          </ac:cxnSpMkLst>
        </pc:cxnChg>
        <pc:cxnChg chg="add mod">
          <ac:chgData name="ECC Corporation" userId="327f320b77618a55" providerId="LiveId" clId="{EAA0416E-1434-4CA0-BA48-DE922CD38CC2}" dt="2026-01-15T18:58:47.370" v="726" actId="1076"/>
          <ac:cxnSpMkLst>
            <pc:docMk/>
            <pc:sldMk cId="3833545826" sldId="363"/>
            <ac:cxnSpMk id="32" creationId="{6941DC2A-5DBA-6E71-8DFA-C538B2D62805}"/>
          </ac:cxnSpMkLst>
        </pc:cxnChg>
        <pc:cxnChg chg="add mod">
          <ac:chgData name="ECC Corporation" userId="327f320b77618a55" providerId="LiveId" clId="{EAA0416E-1434-4CA0-BA48-DE922CD38CC2}" dt="2026-01-15T19:00:54.902" v="760" actId="14100"/>
          <ac:cxnSpMkLst>
            <pc:docMk/>
            <pc:sldMk cId="3833545826" sldId="363"/>
            <ac:cxnSpMk id="39" creationId="{ABD2F17C-22EF-EA9B-4ED4-81EC094F0C1E}"/>
          </ac:cxnSpMkLst>
        </pc:cxnChg>
        <pc:cxnChg chg="add mod">
          <ac:chgData name="ECC Corporation" userId="327f320b77618a55" providerId="LiveId" clId="{EAA0416E-1434-4CA0-BA48-DE922CD38CC2}" dt="2026-01-15T19:05:48.795" v="854" actId="14100"/>
          <ac:cxnSpMkLst>
            <pc:docMk/>
            <pc:sldMk cId="3833545826" sldId="363"/>
            <ac:cxnSpMk id="45" creationId="{9286D11D-83E5-D86E-E040-C2EA4BF8A1E7}"/>
          </ac:cxnSpMkLst>
        </pc:cxnChg>
        <pc:cxnChg chg="add mod">
          <ac:chgData name="ECC Corporation" userId="327f320b77618a55" providerId="LiveId" clId="{EAA0416E-1434-4CA0-BA48-DE922CD38CC2}" dt="2026-01-15T19:06:33.318" v="864" actId="14100"/>
          <ac:cxnSpMkLst>
            <pc:docMk/>
            <pc:sldMk cId="3833545826" sldId="363"/>
            <ac:cxnSpMk id="53" creationId="{77FC8C30-E301-34A1-056A-AD1ABC9EA78A}"/>
          </ac:cxnSpMkLst>
        </pc:cxnChg>
      </pc:sldChg>
      <pc:sldChg chg="addSp delSp modSp add mod">
        <pc:chgData name="ECC Corporation" userId="327f320b77618a55" providerId="LiveId" clId="{EAA0416E-1434-4CA0-BA48-DE922CD38CC2}" dt="2026-01-15T19:03:54.031" v="792" actId="20577"/>
        <pc:sldMkLst>
          <pc:docMk/>
          <pc:sldMk cId="2475801456" sldId="364"/>
        </pc:sldMkLst>
        <pc:spChg chg="add del">
          <ac:chgData name="ECC Corporation" userId="327f320b77618a55" providerId="LiveId" clId="{EAA0416E-1434-4CA0-BA48-DE922CD38CC2}" dt="2026-01-15T18:50:21.661" v="620" actId="478"/>
          <ac:spMkLst>
            <pc:docMk/>
            <pc:sldMk cId="2475801456" sldId="364"/>
            <ac:spMk id="3" creationId="{ECFA8BA2-AFF5-E315-09C2-4A4586C4ECD1}"/>
          </ac:spMkLst>
        </pc:spChg>
        <pc:spChg chg="add mod">
          <ac:chgData name="ECC Corporation" userId="327f320b77618a55" providerId="LiveId" clId="{EAA0416E-1434-4CA0-BA48-DE922CD38CC2}" dt="2026-01-15T18:51:35.366" v="628" actId="207"/>
          <ac:spMkLst>
            <pc:docMk/>
            <pc:sldMk cId="2475801456" sldId="364"/>
            <ac:spMk id="4" creationId="{6DF9A7A4-2EE3-DCDE-D3AD-10601527D89B}"/>
          </ac:spMkLst>
        </pc:spChg>
        <pc:spChg chg="add mod">
          <ac:chgData name="ECC Corporation" userId="327f320b77618a55" providerId="LiveId" clId="{EAA0416E-1434-4CA0-BA48-DE922CD38CC2}" dt="2026-01-15T18:51:56.403" v="631" actId="113"/>
          <ac:spMkLst>
            <pc:docMk/>
            <pc:sldMk cId="2475801456" sldId="364"/>
            <ac:spMk id="10" creationId="{C49780EB-2A43-9E32-43DC-0C1AD7E7E8E8}"/>
          </ac:spMkLst>
        </pc:spChg>
        <pc:spChg chg="add mod">
          <ac:chgData name="ECC Corporation" userId="327f320b77618a55" providerId="LiveId" clId="{EAA0416E-1434-4CA0-BA48-DE922CD38CC2}" dt="2026-01-15T18:52:44.993" v="671" actId="1076"/>
          <ac:spMkLst>
            <pc:docMk/>
            <pc:sldMk cId="2475801456" sldId="364"/>
            <ac:spMk id="11" creationId="{37D35EAF-3B97-73F4-C665-C698A20F586D}"/>
          </ac:spMkLst>
        </pc:spChg>
        <pc:spChg chg="add mod">
          <ac:chgData name="ECC Corporation" userId="327f320b77618a55" providerId="LiveId" clId="{EAA0416E-1434-4CA0-BA48-DE922CD38CC2}" dt="2026-01-15T18:53:21.618" v="680" actId="6549"/>
          <ac:spMkLst>
            <pc:docMk/>
            <pc:sldMk cId="2475801456" sldId="364"/>
            <ac:spMk id="26" creationId="{21FAE43A-A4B6-D7D2-7185-045B9CC21648}"/>
          </ac:spMkLst>
        </pc:spChg>
        <pc:spChg chg="add mod">
          <ac:chgData name="ECC Corporation" userId="327f320b77618a55" providerId="LiveId" clId="{EAA0416E-1434-4CA0-BA48-DE922CD38CC2}" dt="2026-01-15T18:56:03.116" v="697" actId="34135"/>
          <ac:spMkLst>
            <pc:docMk/>
            <pc:sldMk cId="2475801456" sldId="364"/>
            <ac:spMk id="29" creationId="{32188502-82C0-BE03-C4EE-957E44ED35F8}"/>
          </ac:spMkLst>
        </pc:spChg>
        <pc:spChg chg="add del">
          <ac:chgData name="ECC Corporation" userId="327f320b77618a55" providerId="LiveId" clId="{EAA0416E-1434-4CA0-BA48-DE922CD38CC2}" dt="2026-01-15T19:02:14.176" v="762" actId="478"/>
          <ac:spMkLst>
            <pc:docMk/>
            <pc:sldMk cId="2475801456" sldId="364"/>
            <ac:spMk id="30" creationId="{9F2F9886-652B-68ED-F884-BDF3582724F9}"/>
          </ac:spMkLst>
        </pc:spChg>
        <pc:spChg chg="add del">
          <ac:chgData name="ECC Corporation" userId="327f320b77618a55" providerId="LiveId" clId="{EAA0416E-1434-4CA0-BA48-DE922CD38CC2}" dt="2026-01-15T19:02:39.470" v="764" actId="478"/>
          <ac:spMkLst>
            <pc:docMk/>
            <pc:sldMk cId="2475801456" sldId="364"/>
            <ac:spMk id="31" creationId="{03C29484-889C-826D-0B74-BFD99D77E2DE}"/>
          </ac:spMkLst>
        </pc:spChg>
        <pc:spChg chg="add mod">
          <ac:chgData name="ECC Corporation" userId="327f320b77618a55" providerId="LiveId" clId="{EAA0416E-1434-4CA0-BA48-DE922CD38CC2}" dt="2026-01-15T19:03:17.867" v="769" actId="2085"/>
          <ac:spMkLst>
            <pc:docMk/>
            <pc:sldMk cId="2475801456" sldId="364"/>
            <ac:spMk id="32" creationId="{B4614EB2-343B-887B-32E4-C403B4525EE7}"/>
          </ac:spMkLst>
        </pc:spChg>
        <pc:spChg chg="add mod">
          <ac:chgData name="ECC Corporation" userId="327f320b77618a55" providerId="LiveId" clId="{EAA0416E-1434-4CA0-BA48-DE922CD38CC2}" dt="2026-01-15T19:03:54.031" v="792" actId="20577"/>
          <ac:spMkLst>
            <pc:docMk/>
            <pc:sldMk cId="2475801456" sldId="364"/>
            <ac:spMk id="33" creationId="{A4D18A97-356E-30F8-1497-02FF80FD2143}"/>
          </ac:spMkLst>
        </pc:spChg>
        <pc:cxnChg chg="add mod">
          <ac:chgData name="ECC Corporation" userId="327f320b77618a55" providerId="LiveId" clId="{EAA0416E-1434-4CA0-BA48-DE922CD38CC2}" dt="2026-01-15T18:51:51.092" v="629"/>
          <ac:cxnSpMkLst>
            <pc:docMk/>
            <pc:sldMk cId="2475801456" sldId="364"/>
            <ac:cxnSpMk id="9" creationId="{92676CA6-0F9F-EE45-FF94-86743D7D2D55}"/>
          </ac:cxnSpMkLst>
        </pc:cxnChg>
        <pc:cxnChg chg="add mod">
          <ac:chgData name="ECC Corporation" userId="327f320b77618a55" providerId="LiveId" clId="{EAA0416E-1434-4CA0-BA48-DE922CD38CC2}" dt="2026-01-15T18:53:03.064" v="673" actId="14100"/>
          <ac:cxnSpMkLst>
            <pc:docMk/>
            <pc:sldMk cId="2475801456" sldId="364"/>
            <ac:cxnSpMk id="15" creationId="{2FE5F9BD-3C40-D25A-407A-18346EA23103}"/>
          </ac:cxnSpMkLst>
        </pc:cxnChg>
        <pc:cxnChg chg="add mod">
          <ac:chgData name="ECC Corporation" userId="327f320b77618a55" providerId="LiveId" clId="{EAA0416E-1434-4CA0-BA48-DE922CD38CC2}" dt="2026-01-15T18:53:32.290" v="683" actId="14100"/>
          <ac:cxnSpMkLst>
            <pc:docMk/>
            <pc:sldMk cId="2475801456" sldId="364"/>
            <ac:cxnSpMk id="27" creationId="{D8D6636A-FE9A-7E34-5E73-F572D478B0AD}"/>
          </ac:cxnSpMkLst>
        </pc:cxnChg>
        <pc:cxnChg chg="add mod">
          <ac:chgData name="ECC Corporation" userId="327f320b77618a55" providerId="LiveId" clId="{EAA0416E-1434-4CA0-BA48-DE922CD38CC2}" dt="2026-01-15T19:03:43.463" v="774" actId="14100"/>
          <ac:cxnSpMkLst>
            <pc:docMk/>
            <pc:sldMk cId="2475801456" sldId="364"/>
            <ac:cxnSpMk id="34" creationId="{5DC5A728-7306-47EF-4040-EAC2A3EC731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33114-4E3E-4202-BE1E-5BAB0FF8E5F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1AB1E-FD85-4C5E-861C-FCAC30E2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5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5985-4540-7025-CFB8-36038E2B0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2708C-C60E-D71A-2966-AF9204269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7540D-B2AF-4991-25B4-704C1003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179FE-BC9A-9702-662C-EA3B29F9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46AF3-6E5F-1F49-6ADE-F2C90353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300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777E-D570-5E72-4B9B-6997F05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8D097-298A-564E-F7E5-4E5FA43C3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E83F-88F5-7FEB-FDD1-E6169635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C89F-C2E1-E190-AEA4-2CD4D447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F5CE6-093F-C69B-5915-E0CC30F6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510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27E83-5D63-8E58-1CC5-9FA146983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06390-05B2-C1FF-0230-4AA5EDE6D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B0E6-2CCD-CB0C-9691-AF874F07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063A7-CF07-6C5D-F763-24169B60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19394-FD7A-703F-E171-4C44FA1A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139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93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28C6-A47A-600C-BC07-980CC1A2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9DF41-C710-FDB3-8DC8-480798DAE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B3FC7-C715-8548-2765-D7699E17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CF3F6-7D8E-4319-91B4-B71EADB5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3E07D-1E45-A03B-F461-17702216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118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1A73-FDA6-17B4-C9D7-CEF748935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3B31-8439-85BE-A091-7B1C2027C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6393B-7D94-364A-F772-B19BDBB9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5956D-ABF0-C677-13F7-5AB52DA2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67109-199A-4CB3-9DBE-0A0D6DFE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44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06AC-0738-F9DE-C728-BCA6096A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EF2E-5697-7AE0-1527-D2441FEE3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66F44-9E7C-C7CB-A12F-D6E74C30C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A874D-E6BF-1F54-F77D-BC78B63B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B8884-579F-E649-4F98-A4283ED8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B1587-6941-E308-F19C-58086E4B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41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DA0A-80E0-4F99-A485-0854EEBE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AC44B-7742-3CA4-7EFB-7EA4AFDDC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F41-1D97-1E5B-26C3-696944CF5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6744F-149F-4510-E4C2-125085525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54B24-4B96-E230-3651-8B6B7D2A4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42AB29-E16E-CD63-7596-21390AD5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6DBCE6-994F-A0C9-1539-359002CD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88EF3-F280-CDF2-7AD6-B8F375F1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52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9C39-A3C9-2A22-50E2-99F3B2E2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A1854-D005-3278-87AA-DC95AB2F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0E27A-E1E4-8054-76D3-8D16069D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D7BC8-FDBD-F83C-3D58-321E2B1A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081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352B8-D9A6-5E5D-0EA4-697EF116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B6E9EA-FA3F-9893-6613-42B4060C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0CD90-83B5-807B-46CC-C8D45C4F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738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A5C1-07AC-9A82-BF2D-CB3216CD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0C4C8-6BA8-12F3-8641-1F86B5A22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20E5F-C9DC-08D3-3CD9-E2D4A5865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4AA34-58E3-C662-9863-AE56946E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E68CA-E0C8-0CC5-8A44-2080277A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14886-75C3-04FA-8E24-B3F2AA73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27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8F8A-476B-1D90-79F2-D93232EB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28A52-E1E5-53A8-71C1-F66E631DF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8F8B2-EA9C-8290-465B-4E89E556F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60053-85C4-2D72-056D-0B530DE6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F9202-7396-5ADE-54C4-293C674E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38CD2-34B2-BBE2-8D33-D6FB50E5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91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956D2-FC89-7655-4FF4-9B11925A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DF726-4F5F-B9CF-6935-FEE9195A8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4AAEE-3B32-11D9-F8FC-AD3A0C747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  <a:t>15-01-2026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70B9F-FB5E-8102-1373-59036E912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D08F7-F6BA-03D8-0833-D87B85535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14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7" Type="http://schemas.openxmlformats.org/officeDocument/2006/relationships/image" Target="../media/image9.png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bin"/><Relationship Id="rId7" Type="http://schemas.openxmlformats.org/officeDocument/2006/relationships/image" Target="../media/image11.png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bin"/><Relationship Id="rId7" Type="http://schemas.openxmlformats.org/officeDocument/2006/relationships/image" Target="../media/image13.png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58145" y="821636"/>
            <a:ext cx="13869759" cy="1084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938"/>
              </a:lnSpc>
            </a:pPr>
            <a:r>
              <a:rPr lang="en-US" sz="5563" dirty="0">
                <a:solidFill>
                  <a:srgbClr val="002060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North Smithfield Public Safety Complex Project</a:t>
            </a:r>
            <a:endParaRPr lang="en-US" sz="5563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A33FD9-17A5-D7AE-BB1C-D8B4F4E3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25" y="9199217"/>
            <a:ext cx="19208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345;p1">
            <a:extLst>
              <a:ext uri="{FF2B5EF4-FFF2-40B4-BE49-F238E27FC236}">
                <a16:creationId xmlns:a16="http://schemas.microsoft.com/office/drawing/2014/main" id="{E036EAD8-48A4-49C5-BB34-ED22F0C5570B}"/>
              </a:ext>
            </a:extLst>
          </p:cNvPr>
          <p:cNvSpPr/>
          <p:nvPr/>
        </p:nvSpPr>
        <p:spPr>
          <a:xfrm>
            <a:off x="0" y="10195338"/>
            <a:ext cx="18288000" cy="916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B2DA20-C99A-F20B-B281-773A95A11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63" y="1862543"/>
            <a:ext cx="10406130" cy="552531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2" name="Image 0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15363" y="5908684"/>
            <a:ext cx="5538351" cy="374376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A2CD5D-F886-AEFF-6757-762DB8692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4538" y="3764411"/>
            <a:ext cx="3629855" cy="258042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-1" y="0"/>
            <a:ext cx="18288000" cy="1028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523238" y="0"/>
            <a:ext cx="19050" cy="10287000"/>
          </a:xfrm>
          <a:prstGeom prst="rect">
            <a:avLst/>
          </a:prstGeom>
        </p:spPr>
      </p:pic>
      <p:pic>
        <p:nvPicPr>
          <p:cNvPr id="31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5257800" y="4076700"/>
            <a:ext cx="1371600" cy="1371600"/>
          </a:xfrm>
          <a:prstGeom prst="rect">
            <a:avLst/>
          </a:prstGeom>
        </p:spPr>
      </p:pic>
      <p:pic>
        <p:nvPicPr>
          <p:cNvPr id="33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5257800" y="7886700"/>
            <a:ext cx="1371600" cy="1371600"/>
          </a:xfrm>
          <a:prstGeom prst="rect">
            <a:avLst/>
          </a:prstGeom>
        </p:spPr>
      </p:pic>
      <p:sp>
        <p:nvSpPr>
          <p:cNvPr id="2" name="Google Shape;345;p1">
            <a:extLst>
              <a:ext uri="{FF2B5EF4-FFF2-40B4-BE49-F238E27FC236}">
                <a16:creationId xmlns:a16="http://schemas.microsoft.com/office/drawing/2014/main" id="{A9E222B1-F466-F4F9-C871-40C2AD1AF994}"/>
              </a:ext>
            </a:extLst>
          </p:cNvPr>
          <p:cNvSpPr/>
          <p:nvPr/>
        </p:nvSpPr>
        <p:spPr>
          <a:xfrm>
            <a:off x="0" y="10195338"/>
            <a:ext cx="18288000" cy="916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9B02C-CBF4-307E-6BE2-AFCF03F66850}"/>
              </a:ext>
            </a:extLst>
          </p:cNvPr>
          <p:cNvSpPr txBox="1"/>
          <p:nvPr/>
        </p:nvSpPr>
        <p:spPr>
          <a:xfrm>
            <a:off x="7224115" y="455583"/>
            <a:ext cx="470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Hanken Grotesk" panose="020B0604020202020204" charset="0"/>
              </a:rPr>
              <a:t>Proposed Site Plan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7180AB-7274-98D5-328B-D593FDBFE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25" y="9169400"/>
            <a:ext cx="19208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FC2A28-8B63-3DBE-0E0A-1BBE9A057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036" y="1101914"/>
            <a:ext cx="11883926" cy="854857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48FBF0-72E8-F253-734D-1D7F72AFE6E3}"/>
              </a:ext>
            </a:extLst>
          </p:cNvPr>
          <p:cNvCxnSpPr>
            <a:cxnSpLocks/>
          </p:cNvCxnSpPr>
          <p:nvPr/>
        </p:nvCxnSpPr>
        <p:spPr>
          <a:xfrm>
            <a:off x="5050015" y="1601466"/>
            <a:ext cx="759516" cy="110191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042F21E-A746-A5FA-E494-13E922D74123}"/>
              </a:ext>
            </a:extLst>
          </p:cNvPr>
          <p:cNvSpPr txBox="1"/>
          <p:nvPr/>
        </p:nvSpPr>
        <p:spPr>
          <a:xfrm>
            <a:off x="9131755" y="6957325"/>
            <a:ext cx="13933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Add Alternate 2</a:t>
            </a:r>
          </a:p>
          <a:p>
            <a:r>
              <a:rPr lang="en-US" sz="1400" dirty="0"/>
              <a:t>New Elevator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B3CF8D-BFD4-11F0-DF5C-F750DA3EDDA9}"/>
              </a:ext>
            </a:extLst>
          </p:cNvPr>
          <p:cNvCxnSpPr>
            <a:cxnSpLocks/>
          </p:cNvCxnSpPr>
          <p:nvPr/>
        </p:nvCxnSpPr>
        <p:spPr>
          <a:xfrm flipV="1">
            <a:off x="10525125" y="6286500"/>
            <a:ext cx="409575" cy="67082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74F822-DF31-5533-1044-E9C62151D59E}"/>
              </a:ext>
            </a:extLst>
          </p:cNvPr>
          <p:cNvSpPr/>
          <p:nvPr/>
        </p:nvSpPr>
        <p:spPr>
          <a:xfrm>
            <a:off x="10525125" y="6096000"/>
            <a:ext cx="895350" cy="314325"/>
          </a:xfrm>
          <a:custGeom>
            <a:avLst/>
            <a:gdLst>
              <a:gd name="csX0" fmla="*/ 9525 w 895350"/>
              <a:gd name="csY0" fmla="*/ 295275 h 314325"/>
              <a:gd name="csX1" fmla="*/ 895350 w 895350"/>
              <a:gd name="csY1" fmla="*/ 314325 h 314325"/>
              <a:gd name="csX2" fmla="*/ 885825 w 895350"/>
              <a:gd name="csY2" fmla="*/ 0 h 314325"/>
              <a:gd name="csX3" fmla="*/ 0 w 895350"/>
              <a:gd name="csY3" fmla="*/ 0 h 314325"/>
              <a:gd name="csX4" fmla="*/ 9525 w 895350"/>
              <a:gd name="csY4" fmla="*/ 295275 h 3143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95350" h="314325">
                <a:moveTo>
                  <a:pt x="9525" y="295275"/>
                </a:moveTo>
                <a:lnTo>
                  <a:pt x="895350" y="314325"/>
                </a:lnTo>
                <a:lnTo>
                  <a:pt x="885825" y="0"/>
                </a:lnTo>
                <a:lnTo>
                  <a:pt x="0" y="0"/>
                </a:lnTo>
                <a:lnTo>
                  <a:pt x="9525" y="2952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024039-6A79-0398-5EF7-67EBCA9E8F25}"/>
              </a:ext>
            </a:extLst>
          </p:cNvPr>
          <p:cNvSpPr/>
          <p:nvPr/>
        </p:nvSpPr>
        <p:spPr>
          <a:xfrm>
            <a:off x="9229725" y="5143501"/>
            <a:ext cx="695325" cy="9096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73D4C5D-B229-FD62-8694-6B912D05DFC1}"/>
              </a:ext>
            </a:extLst>
          </p:cNvPr>
          <p:cNvSpPr/>
          <p:nvPr/>
        </p:nvSpPr>
        <p:spPr>
          <a:xfrm>
            <a:off x="5457825" y="2387600"/>
            <a:ext cx="1158875" cy="796925"/>
          </a:xfrm>
          <a:custGeom>
            <a:avLst/>
            <a:gdLst>
              <a:gd name="csX0" fmla="*/ 0 w 1158875"/>
              <a:gd name="csY0" fmla="*/ 161925 h 796925"/>
              <a:gd name="csX1" fmla="*/ 88900 w 1158875"/>
              <a:gd name="csY1" fmla="*/ 796925 h 796925"/>
              <a:gd name="csX2" fmla="*/ 1158875 w 1158875"/>
              <a:gd name="csY2" fmla="*/ 635000 h 796925"/>
              <a:gd name="csX3" fmla="*/ 1060450 w 1158875"/>
              <a:gd name="csY3" fmla="*/ 0 h 796925"/>
              <a:gd name="csX4" fmla="*/ 0 w 1158875"/>
              <a:gd name="csY4" fmla="*/ 161925 h 796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58875" h="796925">
                <a:moveTo>
                  <a:pt x="0" y="161925"/>
                </a:moveTo>
                <a:lnTo>
                  <a:pt x="88900" y="796925"/>
                </a:lnTo>
                <a:lnTo>
                  <a:pt x="1158875" y="635000"/>
                </a:lnTo>
                <a:lnTo>
                  <a:pt x="1060450" y="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3F4FF4-3C37-0D5C-96F9-52C62AD786D9}"/>
              </a:ext>
            </a:extLst>
          </p:cNvPr>
          <p:cNvSpPr txBox="1"/>
          <p:nvPr/>
        </p:nvSpPr>
        <p:spPr>
          <a:xfrm>
            <a:off x="3656645" y="1078246"/>
            <a:ext cx="13933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Add Alternate 3 New Garage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647D59-6A26-6F2C-1AC2-2A1C42FAEEB6}"/>
              </a:ext>
            </a:extLst>
          </p:cNvPr>
          <p:cNvCxnSpPr>
            <a:cxnSpLocks/>
          </p:cNvCxnSpPr>
          <p:nvPr/>
        </p:nvCxnSpPr>
        <p:spPr>
          <a:xfrm>
            <a:off x="9779000" y="5012666"/>
            <a:ext cx="0" cy="56646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DCDE6F9-13A4-5D5B-F6B6-00F64EA0E37E}"/>
              </a:ext>
            </a:extLst>
          </p:cNvPr>
          <p:cNvSpPr txBox="1"/>
          <p:nvPr/>
        </p:nvSpPr>
        <p:spPr>
          <a:xfrm>
            <a:off x="8385630" y="4489446"/>
            <a:ext cx="13933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Add Alternate 1</a:t>
            </a:r>
          </a:p>
          <a:p>
            <a:r>
              <a:rPr lang="en-US" sz="1400" dirty="0"/>
              <a:t>New Sally Port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4A60C30-E75F-0993-656A-94351801C7E2}"/>
              </a:ext>
            </a:extLst>
          </p:cNvPr>
          <p:cNvCxnSpPr>
            <a:cxnSpLocks/>
          </p:cNvCxnSpPr>
          <p:nvPr/>
        </p:nvCxnSpPr>
        <p:spPr>
          <a:xfrm>
            <a:off x="9931400" y="5165066"/>
            <a:ext cx="0" cy="56646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492EF00-4748-399D-735D-0D42D4A432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230234">
            <a:off x="6176931" y="3512278"/>
            <a:ext cx="2328115" cy="4373144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C76F46-DCC3-54A5-D360-BC8C60D0C8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120639" y="5012666"/>
            <a:ext cx="1923785" cy="4830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CF70D8E-4CE9-B8C0-C3C0-C2B0AB1CA3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43448" y="5495698"/>
            <a:ext cx="14771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Add Alternate 4 Full Site Repairs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nodeType="withEffect">
                                  <p:stCondLst>
                                    <p:cond delay="114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1140"/>
                                  </p:stCondLst>
                                  <p:childTnLst>
                                    <p:animMotion origin="layout" path="M 0.026041666 0 L 0 0 E" pathEditMode="relative" ptsTypes="">
                                      <p:cBhvr>
                                        <p:cTn id="1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accel="50000" decel="50000" fill="hold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1420"/>
                                  </p:stCondLst>
                                  <p:childTnLst>
                                    <p:animMotion origin="layout" path="M 0.026041666 0 L 0 0 E" pathEditMode="relative" ptsTypes="">
                                      <p:cBhvr>
                                        <p:cTn id="17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319" grpId="0"/>
      <p:bldP spid="3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F313E-AD35-E9EA-3268-AA34598BB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E7563BCB-1AAF-D3E7-3EBA-CBEFF074C3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-1" y="0"/>
            <a:ext cx="18288000" cy="1028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6FD108CF-31E4-AA47-940D-404662228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523238" y="0"/>
            <a:ext cx="19050" cy="10287000"/>
          </a:xfrm>
          <a:prstGeom prst="rect">
            <a:avLst/>
          </a:prstGeom>
        </p:spPr>
      </p:pic>
      <p:pic>
        <p:nvPicPr>
          <p:cNvPr id="319" name="Rect">
            <a:extLst>
              <a:ext uri="{FF2B5EF4-FFF2-40B4-BE49-F238E27FC236}">
                <a16:creationId xmlns:a16="http://schemas.microsoft.com/office/drawing/2014/main" id="{A46B25FD-649E-80C7-C0D5-2153B65B3E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5257800" y="4076700"/>
            <a:ext cx="1371600" cy="1371600"/>
          </a:xfrm>
          <a:prstGeom prst="rect">
            <a:avLst/>
          </a:prstGeom>
        </p:spPr>
      </p:pic>
      <p:pic>
        <p:nvPicPr>
          <p:cNvPr id="331" name="Rect">
            <a:extLst>
              <a:ext uri="{FF2B5EF4-FFF2-40B4-BE49-F238E27FC236}">
                <a16:creationId xmlns:a16="http://schemas.microsoft.com/office/drawing/2014/main" id="{C8D0A684-DF14-5663-BA78-06C3862B1A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5257800" y="7886700"/>
            <a:ext cx="1371600" cy="1371600"/>
          </a:xfrm>
          <a:prstGeom prst="rect">
            <a:avLst/>
          </a:prstGeom>
        </p:spPr>
      </p:pic>
      <p:sp>
        <p:nvSpPr>
          <p:cNvPr id="2" name="Google Shape;345;p1">
            <a:extLst>
              <a:ext uri="{FF2B5EF4-FFF2-40B4-BE49-F238E27FC236}">
                <a16:creationId xmlns:a16="http://schemas.microsoft.com/office/drawing/2014/main" id="{7494032D-4EE5-6681-E77D-87AAB630B099}"/>
              </a:ext>
            </a:extLst>
          </p:cNvPr>
          <p:cNvSpPr/>
          <p:nvPr/>
        </p:nvSpPr>
        <p:spPr>
          <a:xfrm>
            <a:off x="0" y="10195338"/>
            <a:ext cx="18288000" cy="916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5E71F-03F3-B8DB-4C08-398344C6801C}"/>
              </a:ext>
            </a:extLst>
          </p:cNvPr>
          <p:cNvSpPr txBox="1"/>
          <p:nvPr/>
        </p:nvSpPr>
        <p:spPr>
          <a:xfrm>
            <a:off x="7771928" y="455583"/>
            <a:ext cx="337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Hanken Grotesk" panose="020B0604020202020204" charset="0"/>
              </a:rPr>
              <a:t>Lower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C5F73-ED06-7615-DDE8-4229BBE5B55A}"/>
              </a:ext>
            </a:extLst>
          </p:cNvPr>
          <p:cNvSpPr txBox="1"/>
          <p:nvPr/>
        </p:nvSpPr>
        <p:spPr>
          <a:xfrm>
            <a:off x="2141741" y="6181755"/>
            <a:ext cx="337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Hanken Grotesk" panose="020B0604020202020204" charset="0"/>
              </a:rPr>
              <a:t>Existing Plan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1AE274-70E2-1516-A34A-91F9FC27F3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76000"/>
          </a:blip>
          <a:stretch>
            <a:fillRect/>
          </a:stretch>
        </p:blipFill>
        <p:spPr>
          <a:xfrm>
            <a:off x="5582483" y="2820025"/>
            <a:ext cx="12686467" cy="6801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72A03-E108-6008-BABF-B8FAD0EEC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92" y="477039"/>
            <a:ext cx="6824127" cy="55406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4B4E3D-DF63-503E-FBFC-6E2E352F24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26497" y="1828286"/>
            <a:ext cx="337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Hanken Grotesk" panose="020B0604020202020204" charset="0"/>
              </a:rPr>
              <a:t>Proposed Plan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239DB7-2D61-CB5B-ABE0-4E4FA96F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25" y="9169400"/>
            <a:ext cx="19208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4F3395-0EE4-FDDB-3D35-6E002D0AAC17}"/>
              </a:ext>
            </a:extLst>
          </p:cNvPr>
          <p:cNvSpPr txBox="1"/>
          <p:nvPr/>
        </p:nvSpPr>
        <p:spPr>
          <a:xfrm>
            <a:off x="10290630" y="2237068"/>
            <a:ext cx="13933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Add Alternate 1</a:t>
            </a:r>
          </a:p>
          <a:p>
            <a:r>
              <a:rPr lang="en-US" sz="1400" dirty="0"/>
              <a:t>New Sally Port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B73D5B-D13B-BB26-38EB-6C7836D60557}"/>
              </a:ext>
            </a:extLst>
          </p:cNvPr>
          <p:cNvSpPr/>
          <p:nvPr/>
        </p:nvSpPr>
        <p:spPr>
          <a:xfrm>
            <a:off x="8480425" y="3536950"/>
            <a:ext cx="2425700" cy="1031875"/>
          </a:xfrm>
          <a:custGeom>
            <a:avLst/>
            <a:gdLst>
              <a:gd name="csX0" fmla="*/ 0 w 2425700"/>
              <a:gd name="csY0" fmla="*/ 1031875 h 1031875"/>
              <a:gd name="csX1" fmla="*/ 320675 w 2425700"/>
              <a:gd name="csY1" fmla="*/ 12700 h 1031875"/>
              <a:gd name="csX2" fmla="*/ 2425700 w 2425700"/>
              <a:gd name="csY2" fmla="*/ 0 h 1031875"/>
              <a:gd name="csX3" fmla="*/ 2289175 w 2425700"/>
              <a:gd name="csY3" fmla="*/ 1031875 h 1031875"/>
              <a:gd name="csX4" fmla="*/ 0 w 2425700"/>
              <a:gd name="csY4" fmla="*/ 1031875 h 1031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25700" h="1031875">
                <a:moveTo>
                  <a:pt x="0" y="1031875"/>
                </a:moveTo>
                <a:lnTo>
                  <a:pt x="320675" y="12700"/>
                </a:lnTo>
                <a:lnTo>
                  <a:pt x="2425700" y="0"/>
                </a:lnTo>
                <a:lnTo>
                  <a:pt x="2289175" y="1031875"/>
                </a:lnTo>
                <a:lnTo>
                  <a:pt x="0" y="10318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43612A-76CE-6C31-6E4C-B5B5DC6933B0}"/>
              </a:ext>
            </a:extLst>
          </p:cNvPr>
          <p:cNvCxnSpPr>
            <a:cxnSpLocks/>
          </p:cNvCxnSpPr>
          <p:nvPr/>
        </p:nvCxnSpPr>
        <p:spPr>
          <a:xfrm flipH="1">
            <a:off x="9486900" y="2760288"/>
            <a:ext cx="803730" cy="114877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A983F83-0D35-5E1C-831A-500B6B75C49F}"/>
              </a:ext>
            </a:extLst>
          </p:cNvPr>
          <p:cNvSpPr txBox="1"/>
          <p:nvPr/>
        </p:nvSpPr>
        <p:spPr>
          <a:xfrm>
            <a:off x="4189112" y="7583293"/>
            <a:ext cx="13933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Add Alternate 2</a:t>
            </a:r>
          </a:p>
          <a:p>
            <a:r>
              <a:rPr lang="en-US" sz="1400" dirty="0"/>
              <a:t>New Elevator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BFD7820-D80C-A6B1-DED1-1B1E0440FE59}"/>
              </a:ext>
            </a:extLst>
          </p:cNvPr>
          <p:cNvSpPr/>
          <p:nvPr/>
        </p:nvSpPr>
        <p:spPr>
          <a:xfrm>
            <a:off x="6757988" y="6262688"/>
            <a:ext cx="966787" cy="1162050"/>
          </a:xfrm>
          <a:custGeom>
            <a:avLst/>
            <a:gdLst>
              <a:gd name="csX0" fmla="*/ 0 w 966787"/>
              <a:gd name="csY0" fmla="*/ 1152525 h 1162050"/>
              <a:gd name="csX1" fmla="*/ 447675 w 966787"/>
              <a:gd name="csY1" fmla="*/ 0 h 1162050"/>
              <a:gd name="csX2" fmla="*/ 966787 w 966787"/>
              <a:gd name="csY2" fmla="*/ 4762 h 1162050"/>
              <a:gd name="csX3" fmla="*/ 571500 w 966787"/>
              <a:gd name="csY3" fmla="*/ 1162050 h 1162050"/>
              <a:gd name="csX4" fmla="*/ 0 w 966787"/>
              <a:gd name="csY4" fmla="*/ 1152525 h 11620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66787" h="1162050">
                <a:moveTo>
                  <a:pt x="0" y="1152525"/>
                </a:moveTo>
                <a:lnTo>
                  <a:pt x="447675" y="0"/>
                </a:lnTo>
                <a:lnTo>
                  <a:pt x="966787" y="4762"/>
                </a:lnTo>
                <a:lnTo>
                  <a:pt x="571500" y="1162050"/>
                </a:lnTo>
                <a:lnTo>
                  <a:pt x="0" y="11525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91FFC8-44BA-CCDB-D823-BBA80871A497}"/>
              </a:ext>
            </a:extLst>
          </p:cNvPr>
          <p:cNvCxnSpPr>
            <a:cxnSpLocks/>
          </p:cNvCxnSpPr>
          <p:nvPr/>
        </p:nvCxnSpPr>
        <p:spPr>
          <a:xfrm flipV="1">
            <a:off x="5582482" y="6704975"/>
            <a:ext cx="1658899" cy="87831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DF9A7A4-2EE3-DCDE-D3AD-10601527D89B}"/>
              </a:ext>
            </a:extLst>
          </p:cNvPr>
          <p:cNvSpPr/>
          <p:nvPr/>
        </p:nvSpPr>
        <p:spPr>
          <a:xfrm>
            <a:off x="1347788" y="4319588"/>
            <a:ext cx="1528762" cy="1409700"/>
          </a:xfrm>
          <a:custGeom>
            <a:avLst/>
            <a:gdLst>
              <a:gd name="csX0" fmla="*/ 0 w 1528762"/>
              <a:gd name="csY0" fmla="*/ 166687 h 1409700"/>
              <a:gd name="csX1" fmla="*/ 9525 w 1528762"/>
              <a:gd name="csY1" fmla="*/ 676275 h 1409700"/>
              <a:gd name="csX2" fmla="*/ 523875 w 1528762"/>
              <a:gd name="csY2" fmla="*/ 685800 h 1409700"/>
              <a:gd name="csX3" fmla="*/ 523875 w 1528762"/>
              <a:gd name="csY3" fmla="*/ 1400175 h 1409700"/>
              <a:gd name="csX4" fmla="*/ 1085850 w 1528762"/>
              <a:gd name="csY4" fmla="*/ 1409700 h 1409700"/>
              <a:gd name="csX5" fmla="*/ 1085850 w 1528762"/>
              <a:gd name="csY5" fmla="*/ 966787 h 1409700"/>
              <a:gd name="csX6" fmla="*/ 1519237 w 1528762"/>
              <a:gd name="csY6" fmla="*/ 971550 h 1409700"/>
              <a:gd name="csX7" fmla="*/ 1528762 w 1528762"/>
              <a:gd name="csY7" fmla="*/ 157162 h 1409700"/>
              <a:gd name="csX8" fmla="*/ 1390650 w 1528762"/>
              <a:gd name="csY8" fmla="*/ 157162 h 1409700"/>
              <a:gd name="csX9" fmla="*/ 1395412 w 1528762"/>
              <a:gd name="csY9" fmla="*/ 0 h 1409700"/>
              <a:gd name="csX10" fmla="*/ 219075 w 1528762"/>
              <a:gd name="csY10" fmla="*/ 14287 h 1409700"/>
              <a:gd name="csX11" fmla="*/ 214312 w 1528762"/>
              <a:gd name="csY11" fmla="*/ 185737 h 1409700"/>
              <a:gd name="csX12" fmla="*/ 0 w 1528762"/>
              <a:gd name="csY12" fmla="*/ 166687 h 1409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528762" h="1409700">
                <a:moveTo>
                  <a:pt x="0" y="166687"/>
                </a:moveTo>
                <a:lnTo>
                  <a:pt x="9525" y="676275"/>
                </a:lnTo>
                <a:lnTo>
                  <a:pt x="523875" y="685800"/>
                </a:lnTo>
                <a:lnTo>
                  <a:pt x="523875" y="1400175"/>
                </a:lnTo>
                <a:lnTo>
                  <a:pt x="1085850" y="1409700"/>
                </a:lnTo>
                <a:lnTo>
                  <a:pt x="1085850" y="966787"/>
                </a:lnTo>
                <a:lnTo>
                  <a:pt x="1519237" y="971550"/>
                </a:lnTo>
                <a:lnTo>
                  <a:pt x="1528762" y="157162"/>
                </a:lnTo>
                <a:lnTo>
                  <a:pt x="1390650" y="157162"/>
                </a:lnTo>
                <a:lnTo>
                  <a:pt x="1395412" y="0"/>
                </a:lnTo>
                <a:lnTo>
                  <a:pt x="219075" y="14287"/>
                </a:lnTo>
                <a:lnTo>
                  <a:pt x="214312" y="185737"/>
                </a:lnTo>
                <a:lnTo>
                  <a:pt x="0" y="166687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35EAF-3B97-73F4-C665-C698A20F586D}"/>
              </a:ext>
            </a:extLst>
          </p:cNvPr>
          <p:cNvSpPr txBox="1"/>
          <p:nvPr/>
        </p:nvSpPr>
        <p:spPr>
          <a:xfrm>
            <a:off x="1882424" y="1189003"/>
            <a:ext cx="13933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Existing Prisoner Intake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E5F9BD-3C40-D25A-407A-18346EA23103}"/>
              </a:ext>
            </a:extLst>
          </p:cNvPr>
          <p:cNvCxnSpPr>
            <a:cxnSpLocks/>
          </p:cNvCxnSpPr>
          <p:nvPr/>
        </p:nvCxnSpPr>
        <p:spPr>
          <a:xfrm>
            <a:off x="1882424" y="1712223"/>
            <a:ext cx="0" cy="285660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1FAE43A-A4B6-D7D2-7185-045B9CC21648}"/>
              </a:ext>
            </a:extLst>
          </p:cNvPr>
          <p:cNvSpPr txBox="1"/>
          <p:nvPr/>
        </p:nvSpPr>
        <p:spPr>
          <a:xfrm>
            <a:off x="4189112" y="8572500"/>
            <a:ext cx="13933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New</a:t>
            </a:r>
          </a:p>
          <a:p>
            <a:r>
              <a:rPr lang="en-US" sz="1400" dirty="0"/>
              <a:t>Prisoner Intake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D6636A-FE9A-7E34-5E73-F572D478B0AD}"/>
              </a:ext>
            </a:extLst>
          </p:cNvPr>
          <p:cNvCxnSpPr>
            <a:cxnSpLocks/>
          </p:cNvCxnSpPr>
          <p:nvPr/>
        </p:nvCxnSpPr>
        <p:spPr>
          <a:xfrm flipV="1">
            <a:off x="5582482" y="6250593"/>
            <a:ext cx="3218618" cy="231318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2188502-82C0-BE03-C4EE-957E44ED35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212598" y="3140524"/>
            <a:ext cx="3075709" cy="3629891"/>
          </a:xfrm>
          <a:custGeom>
            <a:avLst/>
            <a:gdLst>
              <a:gd name="csX0" fmla="*/ 0 w 3075709"/>
              <a:gd name="csY0" fmla="*/ 13854 h 3629891"/>
              <a:gd name="csX1" fmla="*/ 249382 w 3075709"/>
              <a:gd name="csY1" fmla="*/ 1704109 h 3629891"/>
              <a:gd name="csX2" fmla="*/ 415637 w 3075709"/>
              <a:gd name="csY2" fmla="*/ 1717963 h 3629891"/>
              <a:gd name="csX3" fmla="*/ 595746 w 3075709"/>
              <a:gd name="csY3" fmla="*/ 2757054 h 3629891"/>
              <a:gd name="csX4" fmla="*/ 914400 w 3075709"/>
              <a:gd name="csY4" fmla="*/ 2757054 h 3629891"/>
              <a:gd name="csX5" fmla="*/ 983673 w 3075709"/>
              <a:gd name="csY5" fmla="*/ 3020291 h 3629891"/>
              <a:gd name="csX6" fmla="*/ 886691 w 3075709"/>
              <a:gd name="csY6" fmla="*/ 3283527 h 3629891"/>
              <a:gd name="csX7" fmla="*/ 665018 w 3075709"/>
              <a:gd name="csY7" fmla="*/ 3269672 h 3629891"/>
              <a:gd name="csX8" fmla="*/ 678873 w 3075709"/>
              <a:gd name="csY8" fmla="*/ 3366654 h 3629891"/>
              <a:gd name="csX9" fmla="*/ 568037 w 3075709"/>
              <a:gd name="csY9" fmla="*/ 3560618 h 3629891"/>
              <a:gd name="csX10" fmla="*/ 595746 w 3075709"/>
              <a:gd name="csY10" fmla="*/ 3629891 h 3629891"/>
              <a:gd name="csX11" fmla="*/ 1551709 w 3075709"/>
              <a:gd name="csY11" fmla="*/ 3629891 h 3629891"/>
              <a:gd name="csX12" fmla="*/ 1510146 w 3075709"/>
              <a:gd name="csY12" fmla="*/ 3297382 h 3629891"/>
              <a:gd name="csX13" fmla="*/ 1579418 w 3075709"/>
              <a:gd name="csY13" fmla="*/ 3186545 h 3629891"/>
              <a:gd name="csX14" fmla="*/ 1468582 w 3075709"/>
              <a:gd name="csY14" fmla="*/ 3172691 h 3629891"/>
              <a:gd name="csX15" fmla="*/ 1551709 w 3075709"/>
              <a:gd name="csY15" fmla="*/ 2923309 h 3629891"/>
              <a:gd name="csX16" fmla="*/ 3075709 w 3075709"/>
              <a:gd name="csY16" fmla="*/ 2909454 h 3629891"/>
              <a:gd name="csX17" fmla="*/ 3061855 w 3075709"/>
              <a:gd name="csY17" fmla="*/ 2743200 h 3629891"/>
              <a:gd name="csX18" fmla="*/ 2133600 w 3075709"/>
              <a:gd name="csY18" fmla="*/ 0 h 3629891"/>
              <a:gd name="csX19" fmla="*/ 0 w 3075709"/>
              <a:gd name="csY19" fmla="*/ 13854 h 36298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3075709" h="3629891">
                <a:moveTo>
                  <a:pt x="0" y="13854"/>
                </a:moveTo>
                <a:lnTo>
                  <a:pt x="249382" y="1704109"/>
                </a:lnTo>
                <a:lnTo>
                  <a:pt x="415637" y="1717963"/>
                </a:lnTo>
                <a:lnTo>
                  <a:pt x="595746" y="2757054"/>
                </a:lnTo>
                <a:lnTo>
                  <a:pt x="914400" y="2757054"/>
                </a:lnTo>
                <a:lnTo>
                  <a:pt x="983673" y="3020291"/>
                </a:lnTo>
                <a:lnTo>
                  <a:pt x="886691" y="3283527"/>
                </a:lnTo>
                <a:lnTo>
                  <a:pt x="665018" y="3269672"/>
                </a:lnTo>
                <a:lnTo>
                  <a:pt x="678873" y="3366654"/>
                </a:lnTo>
                <a:lnTo>
                  <a:pt x="568037" y="3560618"/>
                </a:lnTo>
                <a:lnTo>
                  <a:pt x="595746" y="3629891"/>
                </a:lnTo>
                <a:lnTo>
                  <a:pt x="1551709" y="3629891"/>
                </a:lnTo>
                <a:lnTo>
                  <a:pt x="1510146" y="3297382"/>
                </a:lnTo>
                <a:lnTo>
                  <a:pt x="1579418" y="3186545"/>
                </a:lnTo>
                <a:lnTo>
                  <a:pt x="1468582" y="3172691"/>
                </a:lnTo>
                <a:lnTo>
                  <a:pt x="1551709" y="2923309"/>
                </a:lnTo>
                <a:lnTo>
                  <a:pt x="3075709" y="2909454"/>
                </a:lnTo>
                <a:lnTo>
                  <a:pt x="3061855" y="2743200"/>
                </a:lnTo>
                <a:lnTo>
                  <a:pt x="2133600" y="0"/>
                </a:lnTo>
                <a:lnTo>
                  <a:pt x="0" y="13854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4614EB2-343B-887B-32E4-C403B4525EE7}"/>
              </a:ext>
            </a:extLst>
          </p:cNvPr>
          <p:cNvSpPr/>
          <p:nvPr/>
        </p:nvSpPr>
        <p:spPr>
          <a:xfrm>
            <a:off x="2176463" y="3767138"/>
            <a:ext cx="1538287" cy="1276350"/>
          </a:xfrm>
          <a:custGeom>
            <a:avLst/>
            <a:gdLst>
              <a:gd name="csX0" fmla="*/ 4762 w 1538287"/>
              <a:gd name="csY0" fmla="*/ 0 h 1276350"/>
              <a:gd name="csX1" fmla="*/ 0 w 1538287"/>
              <a:gd name="csY1" fmla="*/ 538162 h 1276350"/>
              <a:gd name="csX2" fmla="*/ 909637 w 1538287"/>
              <a:gd name="csY2" fmla="*/ 528637 h 1276350"/>
              <a:gd name="csX3" fmla="*/ 909637 w 1538287"/>
              <a:gd name="csY3" fmla="*/ 723900 h 1276350"/>
              <a:gd name="csX4" fmla="*/ 752475 w 1538287"/>
              <a:gd name="csY4" fmla="*/ 723900 h 1276350"/>
              <a:gd name="csX5" fmla="*/ 752475 w 1538287"/>
              <a:gd name="csY5" fmla="*/ 1276350 h 1276350"/>
              <a:gd name="csX6" fmla="*/ 1533525 w 1538287"/>
              <a:gd name="csY6" fmla="*/ 1266825 h 1276350"/>
              <a:gd name="csX7" fmla="*/ 1538287 w 1538287"/>
              <a:gd name="csY7" fmla="*/ 538162 h 1276350"/>
              <a:gd name="csX8" fmla="*/ 1490662 w 1538287"/>
              <a:gd name="csY8" fmla="*/ 547687 h 1276350"/>
              <a:gd name="csX9" fmla="*/ 1495425 w 1538287"/>
              <a:gd name="csY9" fmla="*/ 4762 h 1276350"/>
              <a:gd name="csX10" fmla="*/ 1138237 w 1538287"/>
              <a:gd name="csY10" fmla="*/ 23812 h 1276350"/>
              <a:gd name="csX11" fmla="*/ 4762 w 1538287"/>
              <a:gd name="csY11" fmla="*/ 0 h 12763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538287" h="1276350">
                <a:moveTo>
                  <a:pt x="4762" y="0"/>
                </a:moveTo>
                <a:cubicBezTo>
                  <a:pt x="3175" y="179387"/>
                  <a:pt x="1587" y="358775"/>
                  <a:pt x="0" y="538162"/>
                </a:cubicBezTo>
                <a:lnTo>
                  <a:pt x="909637" y="528637"/>
                </a:lnTo>
                <a:lnTo>
                  <a:pt x="909637" y="723900"/>
                </a:lnTo>
                <a:lnTo>
                  <a:pt x="752475" y="723900"/>
                </a:lnTo>
                <a:lnTo>
                  <a:pt x="752475" y="1276350"/>
                </a:lnTo>
                <a:lnTo>
                  <a:pt x="1533525" y="1266825"/>
                </a:lnTo>
                <a:cubicBezTo>
                  <a:pt x="1535112" y="1023937"/>
                  <a:pt x="1536700" y="781050"/>
                  <a:pt x="1538287" y="538162"/>
                </a:cubicBezTo>
                <a:lnTo>
                  <a:pt x="1490662" y="547687"/>
                </a:lnTo>
                <a:cubicBezTo>
                  <a:pt x="1492250" y="366712"/>
                  <a:pt x="1493837" y="185737"/>
                  <a:pt x="1495425" y="4762"/>
                </a:cubicBezTo>
                <a:lnTo>
                  <a:pt x="1138237" y="23812"/>
                </a:lnTo>
                <a:lnTo>
                  <a:pt x="4762" y="0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D18A97-356E-30F8-1497-02FF80FD2143}"/>
              </a:ext>
            </a:extLst>
          </p:cNvPr>
          <p:cNvSpPr txBox="1"/>
          <p:nvPr/>
        </p:nvSpPr>
        <p:spPr>
          <a:xfrm>
            <a:off x="5450062" y="4829585"/>
            <a:ext cx="139337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Existing Evidence &amp; Records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C5A728-7306-47EF-4040-EAC2A3EC731B}"/>
              </a:ext>
            </a:extLst>
          </p:cNvPr>
          <p:cNvCxnSpPr>
            <a:cxnSpLocks/>
          </p:cNvCxnSpPr>
          <p:nvPr/>
        </p:nvCxnSpPr>
        <p:spPr>
          <a:xfrm flipH="1" flipV="1">
            <a:off x="3208020" y="4168140"/>
            <a:ext cx="2242042" cy="66144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80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nodeType="withEffect">
                                  <p:stCondLst>
                                    <p:cond delay="114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1140"/>
                                  </p:stCondLst>
                                  <p:childTnLst>
                                    <p:animMotion origin="layout" path="M 0.026041666 0 L 0 0 E" pathEditMode="relative" ptsTypes="">
                                      <p:cBhvr>
                                        <p:cTn id="1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accel="50000" decel="50000" fill="hold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1420"/>
                                  </p:stCondLst>
                                  <p:childTnLst>
                                    <p:animMotion origin="layout" path="M 0.026041666 0 L 0 0 E" pathEditMode="relative" ptsTypes="">
                                      <p:cBhvr>
                                        <p:cTn id="17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319" grpId="0"/>
      <p:bldP spid="3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5CF58-A93E-79C9-4FA6-D5755C517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BAFAA286-2DDA-C894-A61A-43DC036254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-1" y="0"/>
            <a:ext cx="18288000" cy="10287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2DA444E3-D2DC-5A11-BDB7-C0A3BF7DC0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523238" y="0"/>
            <a:ext cx="19050" cy="10287000"/>
          </a:xfrm>
          <a:prstGeom prst="rect">
            <a:avLst/>
          </a:prstGeom>
        </p:spPr>
      </p:pic>
      <p:pic>
        <p:nvPicPr>
          <p:cNvPr id="319" name="Rect">
            <a:extLst>
              <a:ext uri="{FF2B5EF4-FFF2-40B4-BE49-F238E27FC236}">
                <a16:creationId xmlns:a16="http://schemas.microsoft.com/office/drawing/2014/main" id="{DD088110-29CC-F504-6C9B-2D8C65555D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5257800" y="4076700"/>
            <a:ext cx="1371600" cy="1371600"/>
          </a:xfrm>
          <a:prstGeom prst="rect">
            <a:avLst/>
          </a:prstGeom>
        </p:spPr>
      </p:pic>
      <p:pic>
        <p:nvPicPr>
          <p:cNvPr id="331" name="Rect">
            <a:extLst>
              <a:ext uri="{FF2B5EF4-FFF2-40B4-BE49-F238E27FC236}">
                <a16:creationId xmlns:a16="http://schemas.microsoft.com/office/drawing/2014/main" id="{BDD534C6-52F4-720A-33C8-0540BFC20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5257800" y="7886700"/>
            <a:ext cx="1371600" cy="1371600"/>
          </a:xfrm>
          <a:prstGeom prst="rect">
            <a:avLst/>
          </a:prstGeom>
        </p:spPr>
      </p:pic>
      <p:sp>
        <p:nvSpPr>
          <p:cNvPr id="2" name="Google Shape;345;p1">
            <a:extLst>
              <a:ext uri="{FF2B5EF4-FFF2-40B4-BE49-F238E27FC236}">
                <a16:creationId xmlns:a16="http://schemas.microsoft.com/office/drawing/2014/main" id="{B97716A3-4011-9685-7417-1B5C2DEE64A4}"/>
              </a:ext>
            </a:extLst>
          </p:cNvPr>
          <p:cNvSpPr/>
          <p:nvPr/>
        </p:nvSpPr>
        <p:spPr>
          <a:xfrm>
            <a:off x="0" y="10195338"/>
            <a:ext cx="18288000" cy="916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D88DB-8DB2-A88E-8E18-D56092C91191}"/>
              </a:ext>
            </a:extLst>
          </p:cNvPr>
          <p:cNvSpPr txBox="1"/>
          <p:nvPr/>
        </p:nvSpPr>
        <p:spPr>
          <a:xfrm>
            <a:off x="7771928" y="455583"/>
            <a:ext cx="337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Hanken Grotesk" panose="020B0604020202020204" charset="0"/>
              </a:rPr>
              <a:t>Upper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59959-7492-A137-485B-34C784EC6F62}"/>
              </a:ext>
            </a:extLst>
          </p:cNvPr>
          <p:cNvSpPr txBox="1"/>
          <p:nvPr/>
        </p:nvSpPr>
        <p:spPr>
          <a:xfrm>
            <a:off x="2141741" y="6181755"/>
            <a:ext cx="337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Hanken Grotesk" panose="020B0604020202020204" charset="0"/>
              </a:rPr>
              <a:t>Existing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97B77-2B3B-D2E0-5DF9-7AF40922B79E}"/>
              </a:ext>
            </a:extLst>
          </p:cNvPr>
          <p:cNvSpPr txBox="1"/>
          <p:nvPr/>
        </p:nvSpPr>
        <p:spPr>
          <a:xfrm>
            <a:off x="13952607" y="2320194"/>
            <a:ext cx="337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Hanken Grotesk" panose="020B0604020202020204" charset="0"/>
              </a:rPr>
              <a:t>Proposed Plan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0CCAF-0301-C518-0237-08114458EC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2024" y="3062139"/>
            <a:ext cx="13117876" cy="6934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2D0CF-3098-9B18-9AD2-EAE643A2B0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181" y="455583"/>
            <a:ext cx="6706718" cy="5562105"/>
          </a:xfrm>
          <a:prstGeom prst="rect">
            <a:avLst/>
          </a:prstGeom>
        </p:spPr>
      </p:pic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CA50FED-3E5D-119C-39C7-B97BF2479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9007499">
            <a:off x="16670738" y="2659397"/>
            <a:ext cx="2100747" cy="2769269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93601C-19BA-4F51-FE2D-89A6E56B0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25" y="9169400"/>
            <a:ext cx="19208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4B2F1F7-E8C3-0E38-B4B9-506EEA0973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5825" y="2471738"/>
            <a:ext cx="3648075" cy="3252787"/>
          </a:xfrm>
          <a:custGeom>
            <a:avLst/>
            <a:gdLst>
              <a:gd name="csX0" fmla="*/ 0 w 3648075"/>
              <a:gd name="csY0" fmla="*/ 4762 h 3252787"/>
              <a:gd name="csX1" fmla="*/ 0 w 3648075"/>
              <a:gd name="csY1" fmla="*/ 4762 h 3252787"/>
              <a:gd name="csX2" fmla="*/ 14288 w 3648075"/>
              <a:gd name="csY2" fmla="*/ 2552700 h 3252787"/>
              <a:gd name="csX3" fmla="*/ 80963 w 3648075"/>
              <a:gd name="csY3" fmla="*/ 2547937 h 3252787"/>
              <a:gd name="csX4" fmla="*/ 514350 w 3648075"/>
              <a:gd name="csY4" fmla="*/ 2552700 h 3252787"/>
              <a:gd name="csX5" fmla="*/ 519113 w 3648075"/>
              <a:gd name="csY5" fmla="*/ 3228975 h 3252787"/>
              <a:gd name="csX6" fmla="*/ 3643313 w 3648075"/>
              <a:gd name="csY6" fmla="*/ 3252787 h 3252787"/>
              <a:gd name="csX7" fmla="*/ 3648075 w 3648075"/>
              <a:gd name="csY7" fmla="*/ 3148012 h 3252787"/>
              <a:gd name="csX8" fmla="*/ 3648075 w 3648075"/>
              <a:gd name="csY8" fmla="*/ 1985962 h 3252787"/>
              <a:gd name="csX9" fmla="*/ 3386138 w 3648075"/>
              <a:gd name="csY9" fmla="*/ 1990725 h 3252787"/>
              <a:gd name="csX10" fmla="*/ 3395663 w 3648075"/>
              <a:gd name="csY10" fmla="*/ 1938337 h 3252787"/>
              <a:gd name="csX11" fmla="*/ 3400425 w 3648075"/>
              <a:gd name="csY11" fmla="*/ 1295400 h 3252787"/>
              <a:gd name="csX12" fmla="*/ 2405063 w 3648075"/>
              <a:gd name="csY12" fmla="*/ 1290637 h 3252787"/>
              <a:gd name="csX13" fmla="*/ 2395538 w 3648075"/>
              <a:gd name="csY13" fmla="*/ 1214437 h 3252787"/>
              <a:gd name="csX14" fmla="*/ 2405063 w 3648075"/>
              <a:gd name="csY14" fmla="*/ 0 h 3252787"/>
              <a:gd name="csX15" fmla="*/ 0 w 3648075"/>
              <a:gd name="csY15" fmla="*/ 4762 h 32527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648075" h="3252787">
                <a:moveTo>
                  <a:pt x="0" y="4762"/>
                </a:moveTo>
                <a:lnTo>
                  <a:pt x="0" y="4762"/>
                </a:lnTo>
                <a:cubicBezTo>
                  <a:pt x="4763" y="854075"/>
                  <a:pt x="9525" y="1703387"/>
                  <a:pt x="14288" y="2552700"/>
                </a:cubicBezTo>
                <a:lnTo>
                  <a:pt x="80963" y="2547937"/>
                </a:lnTo>
                <a:lnTo>
                  <a:pt x="514350" y="2552700"/>
                </a:lnTo>
                <a:cubicBezTo>
                  <a:pt x="515938" y="2778125"/>
                  <a:pt x="517525" y="3003550"/>
                  <a:pt x="519113" y="3228975"/>
                </a:cubicBezTo>
                <a:lnTo>
                  <a:pt x="3643313" y="3252787"/>
                </a:lnTo>
                <a:lnTo>
                  <a:pt x="3648075" y="3148012"/>
                </a:lnTo>
                <a:lnTo>
                  <a:pt x="3648075" y="1985962"/>
                </a:lnTo>
                <a:lnTo>
                  <a:pt x="3386138" y="1990725"/>
                </a:lnTo>
                <a:lnTo>
                  <a:pt x="3395663" y="1938337"/>
                </a:lnTo>
                <a:cubicBezTo>
                  <a:pt x="3397250" y="1724025"/>
                  <a:pt x="3398838" y="1509712"/>
                  <a:pt x="3400425" y="1295400"/>
                </a:cubicBezTo>
                <a:lnTo>
                  <a:pt x="2405063" y="1290637"/>
                </a:lnTo>
                <a:lnTo>
                  <a:pt x="2395538" y="1214437"/>
                </a:lnTo>
                <a:lnTo>
                  <a:pt x="2405063" y="0"/>
                </a:lnTo>
                <a:lnTo>
                  <a:pt x="0" y="476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0F4AC-FC43-F478-6211-137EFCB0934C}"/>
              </a:ext>
            </a:extLst>
          </p:cNvPr>
          <p:cNvSpPr txBox="1"/>
          <p:nvPr/>
        </p:nvSpPr>
        <p:spPr>
          <a:xfrm>
            <a:off x="1764168" y="1314395"/>
            <a:ext cx="16965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Existing </a:t>
            </a:r>
          </a:p>
          <a:p>
            <a:r>
              <a:rPr lang="en-US" sz="1400" dirty="0"/>
              <a:t>Un-Utilized Space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A63963-3AB8-4B64-4B72-693991AB18DB}"/>
              </a:ext>
            </a:extLst>
          </p:cNvPr>
          <p:cNvCxnSpPr>
            <a:cxnSpLocks/>
          </p:cNvCxnSpPr>
          <p:nvPr/>
        </p:nvCxnSpPr>
        <p:spPr>
          <a:xfrm>
            <a:off x="1764168" y="1837615"/>
            <a:ext cx="439282" cy="209938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2A6BDE-C5BF-074E-7D62-BA7B136066B1}"/>
              </a:ext>
            </a:extLst>
          </p:cNvPr>
          <p:cNvSpPr txBox="1"/>
          <p:nvPr/>
        </p:nvSpPr>
        <p:spPr>
          <a:xfrm>
            <a:off x="9932172" y="2843414"/>
            <a:ext cx="13933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Proposed </a:t>
            </a:r>
          </a:p>
          <a:p>
            <a:r>
              <a:rPr lang="en-US" sz="1400" dirty="0"/>
              <a:t>Dispatch Dept.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668D2F-F0D0-3DA6-050C-2D34D368CC66}"/>
              </a:ext>
            </a:extLst>
          </p:cNvPr>
          <p:cNvCxnSpPr>
            <a:cxnSpLocks/>
          </p:cNvCxnSpPr>
          <p:nvPr/>
        </p:nvCxnSpPr>
        <p:spPr>
          <a:xfrm flipH="1">
            <a:off x="9616642" y="3366634"/>
            <a:ext cx="315529" cy="208166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E67C24F-4876-2255-6D34-57BCE61765B0}"/>
              </a:ext>
            </a:extLst>
          </p:cNvPr>
          <p:cNvSpPr/>
          <p:nvPr/>
        </p:nvSpPr>
        <p:spPr>
          <a:xfrm>
            <a:off x="7787640" y="5082540"/>
            <a:ext cx="3764280" cy="1402080"/>
          </a:xfrm>
          <a:custGeom>
            <a:avLst/>
            <a:gdLst>
              <a:gd name="csX0" fmla="*/ 419100 w 3764280"/>
              <a:gd name="csY0" fmla="*/ 0 h 1402080"/>
              <a:gd name="csX1" fmla="*/ 0 w 3764280"/>
              <a:gd name="csY1" fmla="*/ 1394460 h 1402080"/>
              <a:gd name="csX2" fmla="*/ 3192780 w 3764280"/>
              <a:gd name="csY2" fmla="*/ 1402080 h 1402080"/>
              <a:gd name="csX3" fmla="*/ 3215640 w 3764280"/>
              <a:gd name="csY3" fmla="*/ 914400 h 1402080"/>
              <a:gd name="csX4" fmla="*/ 3695700 w 3764280"/>
              <a:gd name="csY4" fmla="*/ 899160 h 1402080"/>
              <a:gd name="csX5" fmla="*/ 3756660 w 3764280"/>
              <a:gd name="csY5" fmla="*/ 853440 h 1402080"/>
              <a:gd name="csX6" fmla="*/ 3764280 w 3764280"/>
              <a:gd name="csY6" fmla="*/ 30480 h 1402080"/>
              <a:gd name="csX7" fmla="*/ 419100 w 3764280"/>
              <a:gd name="csY7" fmla="*/ 0 h 1402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3764280" h="1402080">
                <a:moveTo>
                  <a:pt x="419100" y="0"/>
                </a:moveTo>
                <a:lnTo>
                  <a:pt x="0" y="1394460"/>
                </a:lnTo>
                <a:lnTo>
                  <a:pt x="3192780" y="1402080"/>
                </a:lnTo>
                <a:lnTo>
                  <a:pt x="3215640" y="914400"/>
                </a:lnTo>
                <a:lnTo>
                  <a:pt x="3695700" y="899160"/>
                </a:lnTo>
                <a:lnTo>
                  <a:pt x="3756660" y="853440"/>
                </a:lnTo>
                <a:lnTo>
                  <a:pt x="3764280" y="30480"/>
                </a:lnTo>
                <a:lnTo>
                  <a:pt x="41910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57985E-8737-162C-0641-DBB47AE8C45C}"/>
              </a:ext>
            </a:extLst>
          </p:cNvPr>
          <p:cNvSpPr/>
          <p:nvPr/>
        </p:nvSpPr>
        <p:spPr>
          <a:xfrm>
            <a:off x="3337560" y="2471738"/>
            <a:ext cx="1712722" cy="12468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9CEA47-3446-0185-5606-C3DD73AB3AE2}"/>
              </a:ext>
            </a:extLst>
          </p:cNvPr>
          <p:cNvSpPr txBox="1"/>
          <p:nvPr/>
        </p:nvSpPr>
        <p:spPr>
          <a:xfrm>
            <a:off x="5764531" y="5120826"/>
            <a:ext cx="13933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Existing </a:t>
            </a:r>
          </a:p>
          <a:p>
            <a:r>
              <a:rPr lang="en-US" sz="1400" dirty="0"/>
              <a:t>Dispatch Dept.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A786B6-83F8-B3D7-DBEE-82E7C881A028}"/>
              </a:ext>
            </a:extLst>
          </p:cNvPr>
          <p:cNvCxnSpPr>
            <a:cxnSpLocks/>
          </p:cNvCxnSpPr>
          <p:nvPr/>
        </p:nvCxnSpPr>
        <p:spPr>
          <a:xfrm flipH="1" flipV="1">
            <a:off x="4540023" y="3181350"/>
            <a:ext cx="1224507" cy="193798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9115B76-CFFE-1DBE-B901-69D4AA088E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4800" y="7338060"/>
            <a:ext cx="5692140" cy="2346960"/>
          </a:xfrm>
          <a:custGeom>
            <a:avLst/>
            <a:gdLst>
              <a:gd name="csX0" fmla="*/ 0 w 5692140"/>
              <a:gd name="csY0" fmla="*/ 2202180 h 2331720"/>
              <a:gd name="csX1" fmla="*/ 472440 w 5692140"/>
              <a:gd name="csY1" fmla="*/ 0 h 2331720"/>
              <a:gd name="csX2" fmla="*/ 5554980 w 5692140"/>
              <a:gd name="csY2" fmla="*/ 68580 h 2331720"/>
              <a:gd name="csX3" fmla="*/ 5692140 w 5692140"/>
              <a:gd name="csY3" fmla="*/ 2331720 h 2331720"/>
              <a:gd name="csX4" fmla="*/ 0 w 5692140"/>
              <a:gd name="csY4" fmla="*/ 2202180 h 23317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692140" h="2331720">
                <a:moveTo>
                  <a:pt x="0" y="2202180"/>
                </a:moveTo>
                <a:lnTo>
                  <a:pt x="472440" y="0"/>
                </a:lnTo>
                <a:lnTo>
                  <a:pt x="5554980" y="68580"/>
                </a:lnTo>
                <a:lnTo>
                  <a:pt x="5692140" y="2331720"/>
                </a:lnTo>
                <a:lnTo>
                  <a:pt x="0" y="220218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A6A657-F4B3-4BC9-12DB-F3EF963B36CD}"/>
              </a:ext>
            </a:extLst>
          </p:cNvPr>
          <p:cNvSpPr txBox="1"/>
          <p:nvPr/>
        </p:nvSpPr>
        <p:spPr>
          <a:xfrm>
            <a:off x="3497236" y="7583293"/>
            <a:ext cx="139337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Proposed </a:t>
            </a:r>
          </a:p>
          <a:p>
            <a:r>
              <a:rPr lang="en-US" sz="1400" dirty="0"/>
              <a:t>Police Dept.</a:t>
            </a:r>
          </a:p>
          <a:p>
            <a:r>
              <a:rPr lang="en-US" sz="1400" dirty="0"/>
              <a:t>Offices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41DC2A-5DBA-6E71-8DFA-C538B2D62805}"/>
              </a:ext>
            </a:extLst>
          </p:cNvPr>
          <p:cNvCxnSpPr>
            <a:cxnSpLocks/>
          </p:cNvCxnSpPr>
          <p:nvPr/>
        </p:nvCxnSpPr>
        <p:spPr>
          <a:xfrm>
            <a:off x="4890606" y="7994481"/>
            <a:ext cx="5002694" cy="2006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1B9EE6B-5FCF-A99D-85AC-D42B6D2C79BC}"/>
              </a:ext>
            </a:extLst>
          </p:cNvPr>
          <p:cNvSpPr/>
          <p:nvPr/>
        </p:nvSpPr>
        <p:spPr>
          <a:xfrm>
            <a:off x="5132024" y="638175"/>
            <a:ext cx="1712722" cy="356195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86E9BF-C811-2C8B-5A39-34F9AA33C91B}"/>
              </a:ext>
            </a:extLst>
          </p:cNvPr>
          <p:cNvSpPr txBox="1"/>
          <p:nvPr/>
        </p:nvSpPr>
        <p:spPr>
          <a:xfrm>
            <a:off x="7853908" y="2010848"/>
            <a:ext cx="139337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Existing </a:t>
            </a:r>
          </a:p>
          <a:p>
            <a:r>
              <a:rPr lang="en-US" sz="1400" dirty="0"/>
              <a:t>Police Dept.</a:t>
            </a:r>
          </a:p>
          <a:p>
            <a:r>
              <a:rPr lang="en-US" sz="1400" dirty="0"/>
              <a:t>Offices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BD2F17C-22EF-EA9B-4ED4-81EC094F0C1E}"/>
              </a:ext>
            </a:extLst>
          </p:cNvPr>
          <p:cNvCxnSpPr>
            <a:cxnSpLocks/>
          </p:cNvCxnSpPr>
          <p:nvPr/>
        </p:nvCxnSpPr>
        <p:spPr>
          <a:xfrm flipH="1">
            <a:off x="6057138" y="2406222"/>
            <a:ext cx="1796769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DD4AC44-F991-D240-4924-43C71DECE971}"/>
              </a:ext>
            </a:extLst>
          </p:cNvPr>
          <p:cNvSpPr/>
          <p:nvPr/>
        </p:nvSpPr>
        <p:spPr>
          <a:xfrm>
            <a:off x="13891260" y="3322320"/>
            <a:ext cx="2674666" cy="1524000"/>
          </a:xfrm>
          <a:custGeom>
            <a:avLst/>
            <a:gdLst>
              <a:gd name="csX0" fmla="*/ 0 w 2674666"/>
              <a:gd name="csY0" fmla="*/ 0 h 1524000"/>
              <a:gd name="csX1" fmla="*/ 0 w 2674666"/>
              <a:gd name="csY1" fmla="*/ 0 h 1524000"/>
              <a:gd name="csX2" fmla="*/ 228600 w 2674666"/>
              <a:gd name="csY2" fmla="*/ 1478280 h 1524000"/>
              <a:gd name="csX3" fmla="*/ 2628900 w 2674666"/>
              <a:gd name="csY3" fmla="*/ 1524000 h 1524000"/>
              <a:gd name="csX4" fmla="*/ 2674620 w 2674666"/>
              <a:gd name="csY4" fmla="*/ 1455420 h 1524000"/>
              <a:gd name="csX5" fmla="*/ 2179320 w 2674666"/>
              <a:gd name="csY5" fmla="*/ 45720 h 1524000"/>
              <a:gd name="csX6" fmla="*/ 0 w 2674666"/>
              <a:gd name="csY6" fmla="*/ 0 h 1524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674666" h="1524000">
                <a:moveTo>
                  <a:pt x="0" y="0"/>
                </a:moveTo>
                <a:lnTo>
                  <a:pt x="0" y="0"/>
                </a:lnTo>
                <a:lnTo>
                  <a:pt x="228600" y="1478280"/>
                </a:lnTo>
                <a:lnTo>
                  <a:pt x="2628900" y="1524000"/>
                </a:lnTo>
                <a:cubicBezTo>
                  <a:pt x="2677926" y="1466803"/>
                  <a:pt x="2674620" y="1494078"/>
                  <a:pt x="2674620" y="1455420"/>
                </a:cubicBezTo>
                <a:lnTo>
                  <a:pt x="2179320" y="457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DB7197-82CB-2BEB-F3CC-7122FFF6551D}"/>
              </a:ext>
            </a:extLst>
          </p:cNvPr>
          <p:cNvSpPr txBox="1"/>
          <p:nvPr/>
        </p:nvSpPr>
        <p:spPr>
          <a:xfrm>
            <a:off x="11862551" y="2010848"/>
            <a:ext cx="139337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Proposed </a:t>
            </a:r>
          </a:p>
          <a:p>
            <a:r>
              <a:rPr lang="en-US" sz="1400" dirty="0"/>
              <a:t>Evidence &amp;</a:t>
            </a:r>
          </a:p>
          <a:p>
            <a:r>
              <a:rPr lang="en-US" sz="1400" dirty="0"/>
              <a:t>Records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86D11D-83E5-D86E-E040-C2EA4BF8A1E7}"/>
              </a:ext>
            </a:extLst>
          </p:cNvPr>
          <p:cNvCxnSpPr>
            <a:cxnSpLocks/>
          </p:cNvCxnSpPr>
          <p:nvPr/>
        </p:nvCxnSpPr>
        <p:spPr>
          <a:xfrm>
            <a:off x="13255921" y="2749512"/>
            <a:ext cx="1972672" cy="12945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DEB44AE-CFCC-1015-C31B-0194CB0C118C}"/>
              </a:ext>
            </a:extLst>
          </p:cNvPr>
          <p:cNvSpPr txBox="1"/>
          <p:nvPr/>
        </p:nvSpPr>
        <p:spPr>
          <a:xfrm>
            <a:off x="15371391" y="8280762"/>
            <a:ext cx="16281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Proposed </a:t>
            </a:r>
          </a:p>
          <a:p>
            <a:r>
              <a:rPr lang="en-US" sz="1400" dirty="0"/>
              <a:t>Municipal Court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7FC8C30-E301-34A1-056A-AD1ABC9EA78A}"/>
              </a:ext>
            </a:extLst>
          </p:cNvPr>
          <p:cNvCxnSpPr>
            <a:cxnSpLocks/>
          </p:cNvCxnSpPr>
          <p:nvPr/>
        </p:nvCxnSpPr>
        <p:spPr>
          <a:xfrm flipV="1">
            <a:off x="16068077" y="6017688"/>
            <a:ext cx="0" cy="226307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54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nodeType="withEffect">
                                  <p:stCondLst>
                                    <p:cond delay="114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1140"/>
                                  </p:stCondLst>
                                  <p:childTnLst>
                                    <p:animMotion origin="layout" path="M 0.026041666 0 L 0 0 E" pathEditMode="relative" ptsTypes="">
                                      <p:cBhvr>
                                        <p:cTn id="1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accel="50000" decel="50000" fill="hold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1420"/>
                                  </p:stCondLst>
                                  <p:childTnLst>
                                    <p:animMotion origin="layout" path="M 0.026041666 0 L 0 0 E" pathEditMode="relative" ptsTypes="">
                                      <p:cBhvr>
                                        <p:cTn id="17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319" grpId="0"/>
      <p:bldP spid="3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93</Words>
  <Application>Microsoft Office PowerPoint</Application>
  <PresentationFormat>Custom</PresentationFormat>
  <Paragraphs>40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Aptos</vt:lpstr>
      <vt:lpstr>Anton</vt:lpstr>
      <vt:lpstr>Aptos Display</vt:lpstr>
      <vt:lpstr>Hanken Grotesk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Exporter Version: 2.0.5.2, docId: 17843699, orderId: 8120249</dc:title>
  <dc:creator>Presentations.AI Exporter</dc:creator>
  <cp:lastModifiedBy>ECC Corporation</cp:lastModifiedBy>
  <cp:revision>14</cp:revision>
  <dcterms:created xsi:type="dcterms:W3CDTF">2025-05-16T19:07:52Z</dcterms:created>
  <dcterms:modified xsi:type="dcterms:W3CDTF">2026-01-15T19:16:30Z</dcterms:modified>
</cp:coreProperties>
</file>