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notesMasterIdLst>
    <p:notesMasterId r:id="rId13"/>
  </p:notesMasterIdLst>
  <p:sldIdLst>
    <p:sldId id="256" r:id="rId2"/>
    <p:sldId id="258" r:id="rId3"/>
    <p:sldId id="278" r:id="rId4"/>
    <p:sldId id="279" r:id="rId5"/>
    <p:sldId id="292" r:id="rId6"/>
    <p:sldId id="283" r:id="rId7"/>
    <p:sldId id="284" r:id="rId8"/>
    <p:sldId id="288" r:id="rId9"/>
    <p:sldId id="290" r:id="rId10"/>
    <p:sldId id="291" r:id="rId11"/>
    <p:sldId id="2034"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0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96" autoAdjust="0"/>
    <p:restoredTop sz="94674"/>
  </p:normalViewPr>
  <p:slideViewPr>
    <p:cSldViewPr snapToGrid="0" snapToObjects="1" showGuides="1">
      <p:cViewPr varScale="1">
        <p:scale>
          <a:sx n="111" d="100"/>
          <a:sy n="111" d="100"/>
        </p:scale>
        <p:origin x="1584" y="78"/>
      </p:cViewPr>
      <p:guideLst>
        <p:guide orient="horz" pos="2136"/>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zour\AppData\Local\Microsoft\Windows\INetCache\Content.Outlook\T34RQJZN\Existing%20Debt%20Servic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pfmllc-my.sharepoint.com/personal/zour_pfm_com/Documents/North%20Smithfield%20Tables%20for%2011.10.2025%20Town%20Council%20Meeting.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pfmllc-my.sharepoint.com/personal/zour_pfm_com/Documents/North%20Smithfield%20Tables%20for%2011.10.2025%20Town%20Council%20Meeting.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t>Exisiting</a:t>
            </a:r>
            <a:r>
              <a:rPr lang="en-US" b="1" baseline="0"/>
              <a:t> Debt Service</a:t>
            </a:r>
            <a:endParaRPr lang="en-US"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Sheet1!$B$2</c:f>
              <c:strCache>
                <c:ptCount val="1"/>
                <c:pt idx="0">
                  <c:v>Principal</c:v>
                </c:pt>
              </c:strCache>
            </c:strRef>
          </c:tx>
          <c:spPr>
            <a:solidFill>
              <a:srgbClr val="0070C0"/>
            </a:solidFill>
            <a:ln>
              <a:noFill/>
            </a:ln>
            <a:effectLst/>
          </c:spPr>
          <c:invertIfNegative val="0"/>
          <c:cat>
            <c:numRef>
              <c:f>Sheet1!$A$5:$A$18</c:f>
              <c:numCache>
                <c:formatCode>General</c:formatCode>
                <c:ptCount val="14"/>
                <c:pt idx="0">
                  <c:v>2026</c:v>
                </c:pt>
                <c:pt idx="1">
                  <c:v>2027</c:v>
                </c:pt>
                <c:pt idx="2">
                  <c:v>2028</c:v>
                </c:pt>
                <c:pt idx="3">
                  <c:v>2029</c:v>
                </c:pt>
                <c:pt idx="4">
                  <c:v>2030</c:v>
                </c:pt>
                <c:pt idx="5">
                  <c:v>2031</c:v>
                </c:pt>
                <c:pt idx="6">
                  <c:v>2032</c:v>
                </c:pt>
                <c:pt idx="7">
                  <c:v>2033</c:v>
                </c:pt>
                <c:pt idx="8">
                  <c:v>2034</c:v>
                </c:pt>
                <c:pt idx="9">
                  <c:v>2035</c:v>
                </c:pt>
                <c:pt idx="10">
                  <c:v>2036</c:v>
                </c:pt>
                <c:pt idx="11">
                  <c:v>2037</c:v>
                </c:pt>
                <c:pt idx="12">
                  <c:v>2038</c:v>
                </c:pt>
                <c:pt idx="13">
                  <c:v>2039</c:v>
                </c:pt>
              </c:numCache>
            </c:numRef>
          </c:cat>
          <c:val>
            <c:numRef>
              <c:f>Sheet1!$B$5:$B$18</c:f>
              <c:numCache>
                <c:formatCode>_(* #,##0_);_(* \(#,##0\);_(* "-"??_);_(@_)</c:formatCode>
                <c:ptCount val="14"/>
                <c:pt idx="0">
                  <c:v>3520000</c:v>
                </c:pt>
                <c:pt idx="1">
                  <c:v>2390000</c:v>
                </c:pt>
                <c:pt idx="2">
                  <c:v>2475000</c:v>
                </c:pt>
                <c:pt idx="3">
                  <c:v>290000</c:v>
                </c:pt>
                <c:pt idx="4">
                  <c:v>215000</c:v>
                </c:pt>
                <c:pt idx="5">
                  <c:v>215000</c:v>
                </c:pt>
                <c:pt idx="6">
                  <c:v>215000</c:v>
                </c:pt>
                <c:pt idx="7">
                  <c:v>215000</c:v>
                </c:pt>
                <c:pt idx="8">
                  <c:v>215000</c:v>
                </c:pt>
                <c:pt idx="9">
                  <c:v>215000</c:v>
                </c:pt>
                <c:pt idx="10">
                  <c:v>215000</c:v>
                </c:pt>
                <c:pt idx="11">
                  <c:v>215000</c:v>
                </c:pt>
                <c:pt idx="12">
                  <c:v>215000</c:v>
                </c:pt>
                <c:pt idx="13">
                  <c:v>215000</c:v>
                </c:pt>
              </c:numCache>
            </c:numRef>
          </c:val>
          <c:extLst>
            <c:ext xmlns:c16="http://schemas.microsoft.com/office/drawing/2014/chart" uri="{C3380CC4-5D6E-409C-BE32-E72D297353CC}">
              <c16:uniqueId val="{00000000-02DF-4434-A87F-0A8977237A99}"/>
            </c:ext>
          </c:extLst>
        </c:ser>
        <c:ser>
          <c:idx val="1"/>
          <c:order val="1"/>
          <c:tx>
            <c:strRef>
              <c:f>Sheet1!$C$2</c:f>
              <c:strCache>
                <c:ptCount val="1"/>
              </c:strCache>
            </c:strRef>
          </c:tx>
          <c:spPr>
            <a:solidFill>
              <a:schemeClr val="accent2"/>
            </a:solidFill>
            <a:ln>
              <a:noFill/>
            </a:ln>
            <a:effectLst/>
          </c:spPr>
          <c:invertIfNegative val="0"/>
          <c:cat>
            <c:numRef>
              <c:f>Sheet1!$A$5:$A$18</c:f>
              <c:numCache>
                <c:formatCode>General</c:formatCode>
                <c:ptCount val="14"/>
                <c:pt idx="0">
                  <c:v>2026</c:v>
                </c:pt>
                <c:pt idx="1">
                  <c:v>2027</c:v>
                </c:pt>
                <c:pt idx="2">
                  <c:v>2028</c:v>
                </c:pt>
                <c:pt idx="3">
                  <c:v>2029</c:v>
                </c:pt>
                <c:pt idx="4">
                  <c:v>2030</c:v>
                </c:pt>
                <c:pt idx="5">
                  <c:v>2031</c:v>
                </c:pt>
                <c:pt idx="6">
                  <c:v>2032</c:v>
                </c:pt>
                <c:pt idx="7">
                  <c:v>2033</c:v>
                </c:pt>
                <c:pt idx="8">
                  <c:v>2034</c:v>
                </c:pt>
                <c:pt idx="9">
                  <c:v>2035</c:v>
                </c:pt>
                <c:pt idx="10">
                  <c:v>2036</c:v>
                </c:pt>
                <c:pt idx="11">
                  <c:v>2037</c:v>
                </c:pt>
                <c:pt idx="12">
                  <c:v>2038</c:v>
                </c:pt>
                <c:pt idx="13">
                  <c:v>2039</c:v>
                </c:pt>
              </c:numCache>
            </c:numRef>
          </c:cat>
          <c:val>
            <c:numRef>
              <c:f>Sheet1!$C$5:$C$18</c:f>
              <c:numCache>
                <c:formatCode>General</c:formatCode>
                <c:ptCount val="14"/>
              </c:numCache>
            </c:numRef>
          </c:val>
          <c:extLst>
            <c:ext xmlns:c16="http://schemas.microsoft.com/office/drawing/2014/chart" uri="{C3380CC4-5D6E-409C-BE32-E72D297353CC}">
              <c16:uniqueId val="{00000001-02DF-4434-A87F-0A8977237A99}"/>
            </c:ext>
          </c:extLst>
        </c:ser>
        <c:ser>
          <c:idx val="2"/>
          <c:order val="2"/>
          <c:tx>
            <c:strRef>
              <c:f>Sheet1!$D$2</c:f>
              <c:strCache>
                <c:ptCount val="1"/>
                <c:pt idx="0">
                  <c:v>Interest</c:v>
                </c:pt>
              </c:strCache>
            </c:strRef>
          </c:tx>
          <c:spPr>
            <a:solidFill>
              <a:schemeClr val="bg1">
                <a:lumMod val="75000"/>
              </a:schemeClr>
            </a:solidFill>
            <a:ln>
              <a:noFill/>
            </a:ln>
            <a:effectLst/>
          </c:spPr>
          <c:invertIfNegative val="0"/>
          <c:cat>
            <c:numRef>
              <c:f>Sheet1!$A$5:$A$18</c:f>
              <c:numCache>
                <c:formatCode>General</c:formatCode>
                <c:ptCount val="14"/>
                <c:pt idx="0">
                  <c:v>2026</c:v>
                </c:pt>
                <c:pt idx="1">
                  <c:v>2027</c:v>
                </c:pt>
                <c:pt idx="2">
                  <c:v>2028</c:v>
                </c:pt>
                <c:pt idx="3">
                  <c:v>2029</c:v>
                </c:pt>
                <c:pt idx="4">
                  <c:v>2030</c:v>
                </c:pt>
                <c:pt idx="5">
                  <c:v>2031</c:v>
                </c:pt>
                <c:pt idx="6">
                  <c:v>2032</c:v>
                </c:pt>
                <c:pt idx="7">
                  <c:v>2033</c:v>
                </c:pt>
                <c:pt idx="8">
                  <c:v>2034</c:v>
                </c:pt>
                <c:pt idx="9">
                  <c:v>2035</c:v>
                </c:pt>
                <c:pt idx="10">
                  <c:v>2036</c:v>
                </c:pt>
                <c:pt idx="11">
                  <c:v>2037</c:v>
                </c:pt>
                <c:pt idx="12">
                  <c:v>2038</c:v>
                </c:pt>
                <c:pt idx="13">
                  <c:v>2039</c:v>
                </c:pt>
              </c:numCache>
            </c:numRef>
          </c:cat>
          <c:val>
            <c:numRef>
              <c:f>Sheet1!$D$5:$D$18</c:f>
              <c:numCache>
                <c:formatCode>_(* #,##0_);_(* \(#,##0\);_(* "-"??_);_(@_)</c:formatCode>
                <c:ptCount val="14"/>
                <c:pt idx="0">
                  <c:v>431377</c:v>
                </c:pt>
                <c:pt idx="1">
                  <c:v>284525</c:v>
                </c:pt>
                <c:pt idx="2">
                  <c:v>173275</c:v>
                </c:pt>
                <c:pt idx="3">
                  <c:v>79225</c:v>
                </c:pt>
                <c:pt idx="4">
                  <c:v>69875</c:v>
                </c:pt>
                <c:pt idx="5">
                  <c:v>62350</c:v>
                </c:pt>
                <c:pt idx="6">
                  <c:v>54825</c:v>
                </c:pt>
                <c:pt idx="7">
                  <c:v>47300</c:v>
                </c:pt>
                <c:pt idx="8">
                  <c:v>39775</c:v>
                </c:pt>
                <c:pt idx="9">
                  <c:v>32250</c:v>
                </c:pt>
                <c:pt idx="10">
                  <c:v>25800</c:v>
                </c:pt>
                <c:pt idx="11">
                  <c:v>19350</c:v>
                </c:pt>
                <c:pt idx="12">
                  <c:v>12900</c:v>
                </c:pt>
                <c:pt idx="13">
                  <c:v>6450</c:v>
                </c:pt>
              </c:numCache>
            </c:numRef>
          </c:val>
          <c:extLst>
            <c:ext xmlns:c16="http://schemas.microsoft.com/office/drawing/2014/chart" uri="{C3380CC4-5D6E-409C-BE32-E72D297353CC}">
              <c16:uniqueId val="{00000002-02DF-4434-A87F-0A8977237A99}"/>
            </c:ext>
          </c:extLst>
        </c:ser>
        <c:dLbls>
          <c:showLegendKey val="0"/>
          <c:showVal val="0"/>
          <c:showCatName val="0"/>
          <c:showSerName val="0"/>
          <c:showPercent val="0"/>
          <c:showBubbleSize val="0"/>
        </c:dLbls>
        <c:gapWidth val="150"/>
        <c:overlap val="100"/>
        <c:axId val="906898880"/>
        <c:axId val="906895280"/>
      </c:barChart>
      <c:catAx>
        <c:axId val="906898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06895280"/>
        <c:crosses val="autoZero"/>
        <c:auto val="1"/>
        <c:lblAlgn val="ctr"/>
        <c:lblOffset val="100"/>
        <c:noMultiLvlLbl val="0"/>
      </c:catAx>
      <c:valAx>
        <c:axId val="906895280"/>
        <c:scaling>
          <c:orientation val="minMax"/>
          <c:max val="4000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06898880"/>
        <c:crosses val="autoZero"/>
        <c:crossBetween val="between"/>
      </c:valAx>
      <c:spPr>
        <a:noFill/>
        <a:ln>
          <a:noFill/>
        </a:ln>
        <a:effectLst/>
      </c:spPr>
    </c:plotArea>
    <c:legend>
      <c:legendPos val="b"/>
      <c:legendEntry>
        <c:idx val="1"/>
        <c:delete val="1"/>
      </c:legendEntry>
      <c:layout>
        <c:manualLayout>
          <c:xMode val="edge"/>
          <c:yMode val="edge"/>
          <c:x val="0.40951937687950951"/>
          <c:y val="0.94241753564588215"/>
          <c:w val="0.18455984499913219"/>
          <c:h val="5.758246435411789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Soleil" panose="02000503030000020004" pitchFamily="50"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'Fund Balance Charts'!$D$5</c:f>
              <c:strCache>
                <c:ptCount val="1"/>
                <c:pt idx="0">
                  <c:v>Available Fund Balance ($000)</c:v>
                </c:pt>
              </c:strCache>
            </c:strRef>
          </c:tx>
          <c:spPr>
            <a:solidFill>
              <a:srgbClr val="FFC000"/>
            </a:solidFill>
            <a:ln>
              <a:noFill/>
            </a:ln>
            <a:effectLst/>
          </c:spPr>
          <c:invertIfNegative val="0"/>
          <c:cat>
            <c:strRef>
              <c:f>'Fund Balance Charts'!$C$6:$C$12</c:f>
              <c:strCache>
                <c:ptCount val="7"/>
                <c:pt idx="0">
                  <c:v>FY2018</c:v>
                </c:pt>
                <c:pt idx="1">
                  <c:v>FY2019</c:v>
                </c:pt>
                <c:pt idx="2">
                  <c:v>FY2020</c:v>
                </c:pt>
                <c:pt idx="3">
                  <c:v>FY2021</c:v>
                </c:pt>
                <c:pt idx="4">
                  <c:v>FY2022</c:v>
                </c:pt>
                <c:pt idx="5">
                  <c:v>FY2023</c:v>
                </c:pt>
                <c:pt idx="6">
                  <c:v>FY2024*</c:v>
                </c:pt>
              </c:strCache>
            </c:strRef>
          </c:cat>
          <c:val>
            <c:numRef>
              <c:f>'Fund Balance Charts'!$D$6:$D$12</c:f>
              <c:numCache>
                <c:formatCode>#,##0</c:formatCode>
                <c:ptCount val="7"/>
                <c:pt idx="0">
                  <c:v>10377</c:v>
                </c:pt>
                <c:pt idx="1">
                  <c:v>11636</c:v>
                </c:pt>
                <c:pt idx="2">
                  <c:v>12946</c:v>
                </c:pt>
                <c:pt idx="3">
                  <c:v>15246</c:v>
                </c:pt>
                <c:pt idx="4">
                  <c:v>17484</c:v>
                </c:pt>
                <c:pt idx="5">
                  <c:v>18428</c:v>
                </c:pt>
                <c:pt idx="6">
                  <c:v>18242</c:v>
                </c:pt>
              </c:numCache>
            </c:numRef>
          </c:val>
          <c:extLst>
            <c:ext xmlns:c16="http://schemas.microsoft.com/office/drawing/2014/chart" uri="{C3380CC4-5D6E-409C-BE32-E72D297353CC}">
              <c16:uniqueId val="{00000000-9AB2-4A0E-A373-63F0AAB4DA46}"/>
            </c:ext>
          </c:extLst>
        </c:ser>
        <c:dLbls>
          <c:showLegendKey val="0"/>
          <c:showVal val="0"/>
          <c:showCatName val="0"/>
          <c:showSerName val="0"/>
          <c:showPercent val="0"/>
          <c:showBubbleSize val="0"/>
        </c:dLbls>
        <c:gapWidth val="219"/>
        <c:overlap val="-27"/>
        <c:axId val="978744960"/>
        <c:axId val="978745680"/>
      </c:barChart>
      <c:catAx>
        <c:axId val="97874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oleil" panose="02000503030000020004" pitchFamily="50" charset="0"/>
                <a:ea typeface="+mn-ea"/>
                <a:cs typeface="Arial" panose="020B0604020202020204" pitchFamily="34" charset="0"/>
              </a:defRPr>
            </a:pPr>
            <a:endParaRPr lang="en-US"/>
          </a:p>
        </c:txPr>
        <c:crossAx val="978745680"/>
        <c:crosses val="autoZero"/>
        <c:auto val="1"/>
        <c:lblAlgn val="ctr"/>
        <c:lblOffset val="100"/>
        <c:noMultiLvlLbl val="0"/>
      </c:catAx>
      <c:valAx>
        <c:axId val="9787456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oleil" panose="02000503030000020004" pitchFamily="50" charset="0"/>
                <a:ea typeface="+mn-ea"/>
                <a:cs typeface="Arial" panose="020B0604020202020204" pitchFamily="34" charset="0"/>
              </a:defRPr>
            </a:pPr>
            <a:endParaRPr lang="en-US"/>
          </a:p>
        </c:txPr>
        <c:crossAx val="97874496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Soleil" panose="02000503030000020004" pitchFamily="50" charset="0"/>
              <a:ea typeface="+mn-ea"/>
              <a:cs typeface="Arial" panose="020B0604020202020204" pitchFamily="34" charset="0"/>
            </a:defRPr>
          </a:pPr>
          <a:endParaRPr lang="en-US"/>
        </a:p>
      </c:txPr>
    </c:title>
    <c:autoTitleDeleted val="0"/>
    <c:plotArea>
      <c:layout>
        <c:manualLayout>
          <c:layoutTarget val="inner"/>
          <c:xMode val="edge"/>
          <c:yMode val="edge"/>
          <c:x val="7.428494289864479E-2"/>
          <c:y val="0.27190835700990695"/>
          <c:w val="0.9057166632715683"/>
          <c:h val="0.57894100923522296"/>
        </c:manualLayout>
      </c:layout>
      <c:barChart>
        <c:barDir val="col"/>
        <c:grouping val="clustered"/>
        <c:varyColors val="0"/>
        <c:ser>
          <c:idx val="0"/>
          <c:order val="0"/>
          <c:tx>
            <c:strRef>
              <c:f>'Debt Charts '!$D$5</c:f>
              <c:strCache>
                <c:ptCount val="1"/>
                <c:pt idx="0">
                  <c:v>Debt ($000)</c:v>
                </c:pt>
              </c:strCache>
            </c:strRef>
          </c:tx>
          <c:spPr>
            <a:solidFill>
              <a:srgbClr val="FFC000"/>
            </a:solidFill>
            <a:ln>
              <a:noFill/>
            </a:ln>
            <a:effectLst/>
          </c:spPr>
          <c:invertIfNegative val="0"/>
          <c:cat>
            <c:strRef>
              <c:f>'Debt Charts '!$C$6:$C$12</c:f>
              <c:strCache>
                <c:ptCount val="7"/>
                <c:pt idx="0">
                  <c:v>FY2018</c:v>
                </c:pt>
                <c:pt idx="1">
                  <c:v>FY2019</c:v>
                </c:pt>
                <c:pt idx="2">
                  <c:v>FY2020</c:v>
                </c:pt>
                <c:pt idx="3">
                  <c:v>FY2021</c:v>
                </c:pt>
                <c:pt idx="4">
                  <c:v>FY2022</c:v>
                </c:pt>
                <c:pt idx="5">
                  <c:v>FY2023</c:v>
                </c:pt>
                <c:pt idx="6">
                  <c:v>FY2024</c:v>
                </c:pt>
              </c:strCache>
            </c:strRef>
          </c:cat>
          <c:val>
            <c:numRef>
              <c:f>'Debt Charts '!$D$6:$D$12</c:f>
              <c:numCache>
                <c:formatCode>#,##0</c:formatCode>
                <c:ptCount val="7"/>
                <c:pt idx="0">
                  <c:v>32119</c:v>
                </c:pt>
                <c:pt idx="1">
                  <c:v>33241</c:v>
                </c:pt>
                <c:pt idx="2">
                  <c:v>33267</c:v>
                </c:pt>
                <c:pt idx="3">
                  <c:v>29430</c:v>
                </c:pt>
                <c:pt idx="4">
                  <c:v>25499</c:v>
                </c:pt>
                <c:pt idx="5">
                  <c:v>21789</c:v>
                </c:pt>
                <c:pt idx="6">
                  <c:v>17908</c:v>
                </c:pt>
              </c:numCache>
            </c:numRef>
          </c:val>
          <c:extLst>
            <c:ext xmlns:c16="http://schemas.microsoft.com/office/drawing/2014/chart" uri="{C3380CC4-5D6E-409C-BE32-E72D297353CC}">
              <c16:uniqueId val="{00000000-11D9-4AC4-88E3-56A119524266}"/>
            </c:ext>
          </c:extLst>
        </c:ser>
        <c:dLbls>
          <c:showLegendKey val="0"/>
          <c:showVal val="0"/>
          <c:showCatName val="0"/>
          <c:showSerName val="0"/>
          <c:showPercent val="0"/>
          <c:showBubbleSize val="0"/>
        </c:dLbls>
        <c:gapWidth val="219"/>
        <c:overlap val="-27"/>
        <c:axId val="978744960"/>
        <c:axId val="978745680"/>
      </c:barChart>
      <c:catAx>
        <c:axId val="97874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oleil" panose="02000503030000020004" pitchFamily="50" charset="0"/>
                <a:ea typeface="+mn-ea"/>
                <a:cs typeface="Arial" panose="020B0604020202020204" pitchFamily="34" charset="0"/>
              </a:defRPr>
            </a:pPr>
            <a:endParaRPr lang="en-US"/>
          </a:p>
        </c:txPr>
        <c:crossAx val="978745680"/>
        <c:crosses val="autoZero"/>
        <c:auto val="1"/>
        <c:lblAlgn val="ctr"/>
        <c:lblOffset val="100"/>
        <c:noMultiLvlLbl val="0"/>
      </c:catAx>
      <c:valAx>
        <c:axId val="9787456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oleil" panose="02000503030000020004" pitchFamily="50" charset="0"/>
                <a:ea typeface="+mn-ea"/>
                <a:cs typeface="Arial" panose="020B0604020202020204" pitchFamily="34" charset="0"/>
              </a:defRPr>
            </a:pPr>
            <a:endParaRPr lang="en-US"/>
          </a:p>
        </c:txPr>
        <c:crossAx val="97874496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E8693B2-E935-4A80-941E-3F4EADB07CB8}" type="datetimeFigureOut">
              <a:rPr lang="en-US" smtClean="0"/>
              <a:t>11/10/2025</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BB98DB4C-00A1-4C0E-8306-D16880C2D00D}" type="slidenum">
              <a:rPr lang="en-US" smtClean="0"/>
              <a:t>‹#›</a:t>
            </a:fld>
            <a:endParaRPr lang="en-US"/>
          </a:p>
        </p:txBody>
      </p:sp>
    </p:spTree>
    <p:extLst>
      <p:ext uri="{BB962C8B-B14F-4D97-AF65-F5344CB8AC3E}">
        <p14:creationId xmlns:p14="http://schemas.microsoft.com/office/powerpoint/2010/main" val="723893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98DB4C-00A1-4C0E-8306-D16880C2D00D}" type="slidenum">
              <a:rPr lang="en-US" smtClean="0"/>
              <a:t>1</a:t>
            </a:fld>
            <a:endParaRPr lang="en-US"/>
          </a:p>
        </p:txBody>
      </p:sp>
    </p:spTree>
    <p:extLst>
      <p:ext uri="{BB962C8B-B14F-4D97-AF65-F5344CB8AC3E}">
        <p14:creationId xmlns:p14="http://schemas.microsoft.com/office/powerpoint/2010/main" val="2201768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98DB4C-00A1-4C0E-8306-D16880C2D00D}" type="slidenum">
              <a:rPr lang="en-US" smtClean="0"/>
              <a:t>2</a:t>
            </a:fld>
            <a:endParaRPr lang="en-US"/>
          </a:p>
        </p:txBody>
      </p:sp>
    </p:spTree>
    <p:extLst>
      <p:ext uri="{BB962C8B-B14F-4D97-AF65-F5344CB8AC3E}">
        <p14:creationId xmlns:p14="http://schemas.microsoft.com/office/powerpoint/2010/main" val="3750829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98DB4C-00A1-4C0E-8306-D16880C2D00D}" type="slidenum">
              <a:rPr lang="en-US" smtClean="0"/>
              <a:t>4</a:t>
            </a:fld>
            <a:endParaRPr lang="en-US"/>
          </a:p>
        </p:txBody>
      </p:sp>
    </p:spTree>
    <p:extLst>
      <p:ext uri="{BB962C8B-B14F-4D97-AF65-F5344CB8AC3E}">
        <p14:creationId xmlns:p14="http://schemas.microsoft.com/office/powerpoint/2010/main" val="3697612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98DB4C-00A1-4C0E-8306-D16880C2D00D}" type="slidenum">
              <a:rPr lang="en-US" smtClean="0"/>
              <a:t>6</a:t>
            </a:fld>
            <a:endParaRPr lang="en-US"/>
          </a:p>
        </p:txBody>
      </p:sp>
    </p:spTree>
    <p:extLst>
      <p:ext uri="{BB962C8B-B14F-4D97-AF65-F5344CB8AC3E}">
        <p14:creationId xmlns:p14="http://schemas.microsoft.com/office/powerpoint/2010/main" val="540390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4A289-B3FC-2BFD-5C78-EA005ADEE2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FC07C2-D21E-1F64-B854-7885AF8C9C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F28B8B-22AE-1CB8-F44E-4673D4D3E8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BFCF867-6073-212A-234E-E4F199ECA97A}"/>
              </a:ext>
            </a:extLst>
          </p:cNvPr>
          <p:cNvSpPr>
            <a:spLocks noGrp="1"/>
          </p:cNvSpPr>
          <p:nvPr>
            <p:ph type="sldNum" sz="quarter" idx="10"/>
          </p:nvPr>
        </p:nvSpPr>
        <p:spPr/>
        <p:txBody>
          <a:bodyPr/>
          <a:lstStyle/>
          <a:p>
            <a:fld id="{BB98DB4C-00A1-4C0E-8306-D16880C2D00D}" type="slidenum">
              <a:rPr lang="en-US" smtClean="0"/>
              <a:t>8</a:t>
            </a:fld>
            <a:endParaRPr lang="en-US"/>
          </a:p>
        </p:txBody>
      </p:sp>
    </p:spTree>
    <p:extLst>
      <p:ext uri="{BB962C8B-B14F-4D97-AF65-F5344CB8AC3E}">
        <p14:creationId xmlns:p14="http://schemas.microsoft.com/office/powerpoint/2010/main" val="3035839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6C7FC6-A4DC-4F7E-A199-B30E132195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9677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570470" y="2001838"/>
            <a:ext cx="7772400" cy="1661993"/>
          </a:xfrm>
        </p:spPr>
        <p:txBody>
          <a:bodyPr anchor="t" anchorCtr="0">
            <a:spAutoFit/>
          </a:bodyPr>
          <a:lstStyle>
            <a:lvl1pPr algn="l">
              <a:defRPr sz="5800"/>
            </a:lvl1pPr>
          </a:lstStyle>
          <a:p>
            <a:r>
              <a:rPr lang="en-US"/>
              <a:t>Click to edit Master title style</a:t>
            </a:r>
            <a:endParaRPr lang="en-US" dirty="0"/>
          </a:p>
        </p:txBody>
      </p:sp>
      <p:sp>
        <p:nvSpPr>
          <p:cNvPr id="3" name="Subtitle 2"/>
          <p:cNvSpPr>
            <a:spLocks noGrp="1"/>
          </p:cNvSpPr>
          <p:nvPr>
            <p:ph type="subTitle" idx="1"/>
          </p:nvPr>
        </p:nvSpPr>
        <p:spPr>
          <a:xfrm>
            <a:off x="578708" y="3663831"/>
            <a:ext cx="2612190" cy="300082"/>
          </a:xfrm>
          <a:prstGeom prst="rect">
            <a:avLst/>
          </a:prstGeom>
        </p:spPr>
        <p:txBody>
          <a:bodyPr>
            <a:spAutoFit/>
          </a:bodyPr>
          <a:lstStyle>
            <a:lvl1pPr marL="0" indent="0" algn="l">
              <a:buNone/>
              <a:defRPr sz="13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Text Placeholder 19"/>
          <p:cNvSpPr>
            <a:spLocks noGrp="1"/>
          </p:cNvSpPr>
          <p:nvPr>
            <p:ph type="body" sz="quarter" idx="10"/>
          </p:nvPr>
        </p:nvSpPr>
        <p:spPr>
          <a:xfrm>
            <a:off x="578708" y="6004912"/>
            <a:ext cx="1422357" cy="568883"/>
          </a:xfrm>
          <a:prstGeom prst="rect">
            <a:avLst/>
          </a:prstGeom>
        </p:spPr>
        <p:txBody>
          <a:bodyPr>
            <a:noAutofit/>
          </a:bodyPr>
          <a:lstStyle>
            <a:lvl1pPr marL="0" indent="0">
              <a:lnSpc>
                <a:spcPct val="100000"/>
              </a:lnSpc>
              <a:buFontTx/>
              <a:buNone/>
              <a:defRPr sz="1000" b="0" i="0">
                <a:latin typeface="Soleil Light" charset="0"/>
                <a:ea typeface="Soleil Light" charset="0"/>
                <a:cs typeface="Soleil Light" charset="0"/>
              </a:defRPr>
            </a:lvl1pPr>
            <a:lvl2pPr marL="0" indent="0">
              <a:lnSpc>
                <a:spcPct val="100000"/>
              </a:lnSpc>
              <a:buFontTx/>
              <a:buNone/>
              <a:defRPr sz="1000" b="0" i="0">
                <a:latin typeface="Soleil Light" charset="0"/>
                <a:ea typeface="Soleil Light" charset="0"/>
                <a:cs typeface="Soleil Light" charset="0"/>
              </a:defRPr>
            </a:lvl2pPr>
            <a:lvl3pPr marL="0" indent="0">
              <a:lnSpc>
                <a:spcPct val="100000"/>
              </a:lnSpc>
              <a:buFontTx/>
              <a:buNone/>
              <a:defRPr sz="1000" b="0" i="0">
                <a:latin typeface="Soleil Light" charset="0"/>
                <a:ea typeface="Soleil Light" charset="0"/>
                <a:cs typeface="Soleil Light" charset="0"/>
              </a:defRPr>
            </a:lvl3pPr>
            <a:lvl4pPr marL="0" indent="0">
              <a:lnSpc>
                <a:spcPct val="100000"/>
              </a:lnSpc>
              <a:buFontTx/>
              <a:buNone/>
              <a:defRPr sz="1000" b="0" i="0">
                <a:latin typeface="Soleil Light" charset="0"/>
                <a:ea typeface="Soleil Light" charset="0"/>
                <a:cs typeface="Soleil Light" charset="0"/>
              </a:defRPr>
            </a:lvl4pPr>
            <a:lvl5pPr marL="0" indent="0">
              <a:lnSpc>
                <a:spcPct val="100000"/>
              </a:lnSpc>
              <a:buFontTx/>
              <a:buNone/>
              <a:defRPr sz="1000" b="0" i="0">
                <a:latin typeface="Soleil Light" charset="0"/>
                <a:ea typeface="Soleil Light" charset="0"/>
                <a:cs typeface="Soleil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19"/>
          <p:cNvSpPr>
            <a:spLocks noGrp="1"/>
          </p:cNvSpPr>
          <p:nvPr>
            <p:ph type="body" sz="quarter" idx="11"/>
          </p:nvPr>
        </p:nvSpPr>
        <p:spPr>
          <a:xfrm>
            <a:off x="2300416" y="6004912"/>
            <a:ext cx="1422357" cy="568883"/>
          </a:xfrm>
          <a:prstGeom prst="rect">
            <a:avLst/>
          </a:prstGeom>
        </p:spPr>
        <p:txBody>
          <a:bodyPr>
            <a:noAutofit/>
          </a:bodyPr>
          <a:lstStyle>
            <a:lvl1pPr marL="0" indent="0">
              <a:lnSpc>
                <a:spcPct val="100000"/>
              </a:lnSpc>
              <a:buFontTx/>
              <a:buNone/>
              <a:defRPr sz="1000" b="0" i="0">
                <a:latin typeface="Soleil Light" charset="0"/>
                <a:ea typeface="Soleil Light" charset="0"/>
                <a:cs typeface="Soleil Light" charset="0"/>
              </a:defRPr>
            </a:lvl1pPr>
            <a:lvl2pPr marL="0" indent="0">
              <a:lnSpc>
                <a:spcPct val="100000"/>
              </a:lnSpc>
              <a:buFontTx/>
              <a:buNone/>
              <a:defRPr sz="1000" b="0" i="0">
                <a:latin typeface="Soleil Light" charset="0"/>
                <a:ea typeface="Soleil Light" charset="0"/>
                <a:cs typeface="Soleil Light" charset="0"/>
              </a:defRPr>
            </a:lvl2pPr>
            <a:lvl3pPr marL="0" indent="0">
              <a:lnSpc>
                <a:spcPct val="100000"/>
              </a:lnSpc>
              <a:buFontTx/>
              <a:buNone/>
              <a:defRPr sz="1000" b="0" i="0">
                <a:latin typeface="Soleil Light" charset="0"/>
                <a:ea typeface="Soleil Light" charset="0"/>
                <a:cs typeface="Soleil Light" charset="0"/>
              </a:defRPr>
            </a:lvl3pPr>
            <a:lvl4pPr marL="0" indent="0">
              <a:lnSpc>
                <a:spcPct val="100000"/>
              </a:lnSpc>
              <a:buFontTx/>
              <a:buNone/>
              <a:defRPr sz="1000" b="0" i="0">
                <a:latin typeface="Soleil Light" charset="0"/>
                <a:ea typeface="Soleil Light" charset="0"/>
                <a:cs typeface="Soleil Light" charset="0"/>
              </a:defRPr>
            </a:lvl4pPr>
            <a:lvl5pPr marL="0" indent="0">
              <a:lnSpc>
                <a:spcPct val="100000"/>
              </a:lnSpc>
              <a:buFontTx/>
              <a:buNone/>
              <a:defRPr sz="1000" b="0" i="0">
                <a:latin typeface="Soleil Light" charset="0"/>
                <a:ea typeface="Soleil Light" charset="0"/>
                <a:cs typeface="Soleil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19"/>
          <p:cNvSpPr>
            <a:spLocks noGrp="1"/>
          </p:cNvSpPr>
          <p:nvPr>
            <p:ph type="body" sz="quarter" idx="12"/>
          </p:nvPr>
        </p:nvSpPr>
        <p:spPr>
          <a:xfrm>
            <a:off x="4013886" y="6004912"/>
            <a:ext cx="1422357" cy="568883"/>
          </a:xfrm>
          <a:prstGeom prst="rect">
            <a:avLst/>
          </a:prstGeom>
        </p:spPr>
        <p:txBody>
          <a:bodyPr>
            <a:noAutofit/>
          </a:bodyPr>
          <a:lstStyle>
            <a:lvl1pPr marL="0" indent="0">
              <a:lnSpc>
                <a:spcPct val="100000"/>
              </a:lnSpc>
              <a:buFontTx/>
              <a:buNone/>
              <a:defRPr sz="1000" b="0" i="0">
                <a:latin typeface="Soleil Light" charset="0"/>
                <a:ea typeface="Soleil Light" charset="0"/>
                <a:cs typeface="Soleil Light" charset="0"/>
              </a:defRPr>
            </a:lvl1pPr>
            <a:lvl2pPr marL="0" indent="0">
              <a:lnSpc>
                <a:spcPct val="100000"/>
              </a:lnSpc>
              <a:buFontTx/>
              <a:buNone/>
              <a:defRPr sz="1000" b="0" i="0">
                <a:latin typeface="Soleil Light" charset="0"/>
                <a:ea typeface="Soleil Light" charset="0"/>
                <a:cs typeface="Soleil Light" charset="0"/>
              </a:defRPr>
            </a:lvl2pPr>
            <a:lvl3pPr marL="0" indent="0">
              <a:lnSpc>
                <a:spcPct val="100000"/>
              </a:lnSpc>
              <a:buFontTx/>
              <a:buNone/>
              <a:defRPr sz="1000" b="0" i="0">
                <a:latin typeface="Soleil Light" charset="0"/>
                <a:ea typeface="Soleil Light" charset="0"/>
                <a:cs typeface="Soleil Light" charset="0"/>
              </a:defRPr>
            </a:lvl3pPr>
            <a:lvl4pPr marL="0" indent="0">
              <a:lnSpc>
                <a:spcPct val="100000"/>
              </a:lnSpc>
              <a:buFontTx/>
              <a:buNone/>
              <a:defRPr sz="1000" b="0" i="0">
                <a:latin typeface="Soleil Light" charset="0"/>
                <a:ea typeface="Soleil Light" charset="0"/>
                <a:cs typeface="Soleil Light" charset="0"/>
              </a:defRPr>
            </a:lvl4pPr>
            <a:lvl5pPr marL="0" indent="0">
              <a:lnSpc>
                <a:spcPct val="100000"/>
              </a:lnSpc>
              <a:buFontTx/>
              <a:buNone/>
              <a:defRPr sz="1000" b="0" i="0">
                <a:latin typeface="Soleil Light" charset="0"/>
                <a:ea typeface="Soleil Light" charset="0"/>
                <a:cs typeface="Soleil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524617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7" name="Title 1"/>
          <p:cNvSpPr>
            <a:spLocks noGrp="1"/>
          </p:cNvSpPr>
          <p:nvPr>
            <p:ph type="ctrTitle"/>
          </p:nvPr>
        </p:nvSpPr>
        <p:spPr>
          <a:xfrm>
            <a:off x="454958" y="3200207"/>
            <a:ext cx="7772400" cy="484748"/>
          </a:xfrm>
        </p:spPr>
        <p:txBody>
          <a:bodyPr anchor="t" anchorCtr="0">
            <a:spAutoFit/>
          </a:bodyPr>
          <a:lstStyle>
            <a:lvl1pPr algn="l">
              <a:defRPr sz="3500"/>
            </a:lvl1pPr>
          </a:lstStyle>
          <a:p>
            <a:r>
              <a:rPr lang="en-US"/>
              <a:t>Click to edit Master title style</a:t>
            </a:r>
            <a:endParaRPr lang="en-US" dirty="0"/>
          </a:p>
        </p:txBody>
      </p:sp>
      <p:sp>
        <p:nvSpPr>
          <p:cNvPr id="8" name="Rectangle 7"/>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 name="Rectangle 9"/>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95211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0" name="Text Placeholder 9"/>
          <p:cNvSpPr>
            <a:spLocks noGrp="1"/>
          </p:cNvSpPr>
          <p:nvPr>
            <p:ph type="body" sz="quarter" idx="11"/>
          </p:nvPr>
        </p:nvSpPr>
        <p:spPr>
          <a:xfrm>
            <a:off x="451485" y="1464816"/>
            <a:ext cx="7929035" cy="4110361"/>
          </a:xfrm>
          <a:prstGeom prst="rect">
            <a:avLst/>
          </a:prstGeom>
        </p:spPr>
        <p:txBody>
          <a:bodyPr/>
          <a:lstStyle>
            <a:lvl2pPr marL="230188" indent="-95250">
              <a:defRPr/>
            </a:lvl2pPr>
            <a:lvl3pPr marL="346075" indent="-90488">
              <a:defRPr/>
            </a:lvl3pPr>
            <a:lvl4pPr marL="461963" indent="-90488">
              <a:defRPr/>
            </a:lvl4pPr>
            <a:lvl5pPr marL="568325" indent="-9048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7377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
          <p:cNvSpPr>
            <a:spLocks noGrp="1"/>
          </p:cNvSpPr>
          <p:nvPr>
            <p:ph type="ctrTitle"/>
          </p:nvPr>
        </p:nvSpPr>
        <p:spPr>
          <a:xfrm>
            <a:off x="685800" y="2750076"/>
            <a:ext cx="7772400" cy="1606594"/>
          </a:xfrm>
        </p:spPr>
        <p:txBody>
          <a:bodyPr anchor="t" anchorCtr="0">
            <a:spAutoFit/>
          </a:bodyPr>
          <a:lstStyle>
            <a:lvl1pPr algn="ctr">
              <a:defRPr sz="5800">
                <a:solidFill>
                  <a:schemeClr val="bg1"/>
                </a:solidFill>
              </a:defRPr>
            </a:lvl1pPr>
          </a:lstStyle>
          <a:p>
            <a:r>
              <a:rPr lang="en-US"/>
              <a:t>Click to edit Master title style</a:t>
            </a:r>
            <a:endParaRPr lang="en-US" dirty="0"/>
          </a:p>
        </p:txBody>
      </p:sp>
      <p:sp>
        <p:nvSpPr>
          <p:cNvPr id="5" name="TextBox 4"/>
          <p:cNvSpPr txBox="1"/>
          <p:nvPr/>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 name="TextBox 9"/>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Tree>
    <p:extLst>
      <p:ext uri="{BB962C8B-B14F-4D97-AF65-F5344CB8AC3E}">
        <p14:creationId xmlns:p14="http://schemas.microsoft.com/office/powerpoint/2010/main" val="1587576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Opening Slide">
    <p:spTree>
      <p:nvGrpSpPr>
        <p:cNvPr id="1" name=""/>
        <p:cNvGrpSpPr/>
        <p:nvPr/>
      </p:nvGrpSpPr>
      <p:grpSpPr>
        <a:xfrm>
          <a:off x="0" y="0"/>
          <a:ext cx="0" cy="0"/>
          <a:chOff x="0" y="0"/>
          <a:chExt cx="0" cy="0"/>
        </a:xfrm>
      </p:grpSpPr>
      <p:sp>
        <p:nvSpPr>
          <p:cNvPr id="2" name="Title 1"/>
          <p:cNvSpPr>
            <a:spLocks noGrp="1"/>
          </p:cNvSpPr>
          <p:nvPr>
            <p:ph type="title"/>
          </p:nvPr>
        </p:nvSpPr>
        <p:spPr>
          <a:xfrm>
            <a:off x="417941" y="2105019"/>
            <a:ext cx="2860717" cy="1384995"/>
          </a:xfrm>
        </p:spPr>
        <p:txBody>
          <a:bodyPr anchor="t" anchorCtr="0">
            <a:spAutoFit/>
          </a:bodyPr>
          <a:lstStyle>
            <a:lvl1pPr>
              <a:lnSpc>
                <a:spcPct val="100000"/>
              </a:lnSpc>
              <a:defRPr sz="300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4036886" y="1401421"/>
            <a:ext cx="3891065" cy="323165"/>
          </a:xfrm>
          <a:prstGeom prst="rect">
            <a:avLst/>
          </a:prstGeom>
        </p:spPr>
        <p:txBody>
          <a:bodyPr/>
          <a:lstStyle>
            <a:lvl1pPr marL="0" indent="0">
              <a:buNone/>
              <a:defRPr sz="1400" b="1" i="0" spc="300">
                <a:solidFill>
                  <a:schemeClr val="tx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2" name="Slide Number Placeholder 11"/>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4" name="Text Placeholder 2"/>
          <p:cNvSpPr>
            <a:spLocks noGrp="1"/>
          </p:cNvSpPr>
          <p:nvPr>
            <p:ph type="body" idx="11"/>
          </p:nvPr>
        </p:nvSpPr>
        <p:spPr>
          <a:xfrm>
            <a:off x="4036885" y="3736848"/>
            <a:ext cx="3891065" cy="323165"/>
          </a:xfrm>
          <a:prstGeom prst="rect">
            <a:avLst/>
          </a:prstGeom>
        </p:spPr>
        <p:txBody>
          <a:bodyPr/>
          <a:lstStyle>
            <a:lvl1pPr marL="0" indent="0">
              <a:buNone/>
              <a:defRPr sz="1400" b="1" i="0" spc="300">
                <a:solidFill>
                  <a:schemeClr val="tx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5" name="Content Placeholder 2"/>
          <p:cNvSpPr>
            <a:spLocks noGrp="1"/>
          </p:cNvSpPr>
          <p:nvPr>
            <p:ph idx="12"/>
          </p:nvPr>
        </p:nvSpPr>
        <p:spPr>
          <a:xfrm>
            <a:off x="4036885" y="2035767"/>
            <a:ext cx="1917192" cy="1269578"/>
          </a:xfrm>
          <a:prstGeom prst="rect">
            <a:avLst/>
          </a:prstGeom>
        </p:spPr>
        <p:txBody>
          <a:bodyPr/>
          <a:lstStyle>
            <a:lvl1pPr marL="0" indent="0">
              <a:buNone/>
              <a:defRPr sz="1100"/>
            </a:lvl1pPr>
            <a:lvl3pPr marL="0" indent="0">
              <a:buNone/>
              <a:defRPr sz="1100"/>
            </a:lvl3pPr>
            <a:lvl4pPr marL="0" indent="0">
              <a:buNone/>
              <a:defRPr sz="1100"/>
            </a:lvl4pPr>
            <a:lvl5pPr marL="0" indent="0">
              <a:buNone/>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p:cNvSpPr>
            <a:spLocks noGrp="1"/>
          </p:cNvSpPr>
          <p:nvPr>
            <p:ph idx="14"/>
          </p:nvPr>
        </p:nvSpPr>
        <p:spPr>
          <a:xfrm>
            <a:off x="4036885" y="4376097"/>
            <a:ext cx="1917192" cy="1269578"/>
          </a:xfrm>
          <a:prstGeom prst="rect">
            <a:avLst/>
          </a:prstGeom>
        </p:spPr>
        <p:txBody>
          <a:bodyPr/>
          <a:lstStyle>
            <a:lvl1pPr marL="0" indent="0">
              <a:buNone/>
              <a:defRPr sz="1100"/>
            </a:lvl1pPr>
            <a:lvl3pPr marL="0" indent="0">
              <a:buNone/>
              <a:defRPr sz="1100"/>
            </a:lvl3pPr>
            <a:lvl4pPr marL="0" indent="0">
              <a:buNone/>
              <a:defRPr sz="1100"/>
            </a:lvl4pPr>
            <a:lvl5pPr marL="0" indent="0">
              <a:buNone/>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921534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Type &amp;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451484" y="2016602"/>
            <a:ext cx="4120516" cy="1092607"/>
          </a:xfrm>
          <a:prstGeom prst="rect">
            <a:avLst/>
          </a:prstGeom>
        </p:spPr>
        <p:txBody>
          <a:bodyPr wrap="square"/>
          <a:lstStyle>
            <a:lvl1pPr indent="-91440">
              <a:defRPr sz="1100"/>
            </a:lvl1pPr>
            <a:lvl3pPr indent="-91440">
              <a:defRPr sz="1100"/>
            </a:lvl3pPr>
            <a:lvl4pPr indent="-91440">
              <a:defRPr sz="1100"/>
            </a:lvl4pPr>
            <a:lvl5pPr indent="-91440">
              <a:defRPr sz="11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Slide Number Placeholder 10"/>
          <p:cNvSpPr>
            <a:spLocks noGrp="1"/>
          </p:cNvSpPr>
          <p:nvPr>
            <p:ph type="sldNum" sz="quarter" idx="10"/>
          </p:nvPr>
        </p:nvSpPr>
        <p:spPr>
          <a:xfrm>
            <a:off x="6869842" y="6584715"/>
            <a:ext cx="2057400" cy="153888"/>
          </a:xfrm>
          <a:prstGeom prst="rect">
            <a:avLst/>
          </a:prstGeom>
        </p:spPr>
        <p:txBody>
          <a:bodyPr/>
          <a:lstStyle/>
          <a:p>
            <a:fld id="{DF8096FD-41B5-2F46-9EA1-01A78F535848}" type="slidenum">
              <a:rPr lang="en-US" smtClean="0"/>
              <a:pPr/>
              <a:t>‹#›</a:t>
            </a:fld>
            <a:endParaRPr lang="en-US" dirty="0"/>
          </a:p>
        </p:txBody>
      </p:sp>
      <p:sp>
        <p:nvSpPr>
          <p:cNvPr id="15" name="Chart Placeholder 14"/>
          <p:cNvSpPr>
            <a:spLocks noGrp="1"/>
          </p:cNvSpPr>
          <p:nvPr>
            <p:ph type="chart" sz="quarter" idx="12"/>
          </p:nvPr>
        </p:nvSpPr>
        <p:spPr>
          <a:xfrm>
            <a:off x="5045011" y="2311429"/>
            <a:ext cx="3649662" cy="2393950"/>
          </a:xfrm>
          <a:prstGeom prst="rect">
            <a:avLst/>
          </a:prstGeom>
        </p:spPr>
        <p:txBody>
          <a:bodyPr/>
          <a:lstStyle/>
          <a:p>
            <a:r>
              <a:rPr lang="en-US"/>
              <a:t>Click icon to add chart</a:t>
            </a:r>
          </a:p>
        </p:txBody>
      </p:sp>
    </p:spTree>
    <p:extLst>
      <p:ext uri="{BB962C8B-B14F-4D97-AF65-F5344CB8AC3E}">
        <p14:creationId xmlns:p14="http://schemas.microsoft.com/office/powerpoint/2010/main" val="1538647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1485" y="1867190"/>
            <a:ext cx="3886200" cy="984885"/>
          </a:xfrm>
          <a:prstGeom prst="rect">
            <a:avLst/>
          </a:prstGeom>
        </p:spPr>
        <p:txBody>
          <a:bodyPr/>
          <a:lstStyle>
            <a:lvl1pPr marL="0" indent="0">
              <a:buFontTx/>
              <a:buNone/>
              <a:defRPr sz="900"/>
            </a:lvl1pPr>
            <a:lvl2pPr marL="320040" indent="0">
              <a:buFontTx/>
              <a:buNone/>
              <a:defRPr/>
            </a:lvl2pPr>
            <a:lvl3pPr marL="502920" indent="0">
              <a:buFontTx/>
              <a:buNone/>
              <a:defRPr/>
            </a:lvl3pPr>
            <a:lvl4pPr marL="777240" indent="0">
              <a:buFontTx/>
              <a:buNone/>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Slide Number Placeholder 10"/>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2" name="Content Placeholder 2"/>
          <p:cNvSpPr>
            <a:spLocks noGrp="1"/>
          </p:cNvSpPr>
          <p:nvPr>
            <p:ph sz="half" idx="11"/>
          </p:nvPr>
        </p:nvSpPr>
        <p:spPr>
          <a:xfrm>
            <a:off x="4777855" y="1867190"/>
            <a:ext cx="3949585" cy="984885"/>
          </a:xfrm>
          <a:prstGeom prst="rect">
            <a:avLst/>
          </a:prstGeom>
        </p:spPr>
        <p:txBody>
          <a:bodyPr/>
          <a:lstStyle>
            <a:lvl1pPr marL="0" indent="0">
              <a:buFontTx/>
              <a:buNone/>
              <a:defRPr sz="900"/>
            </a:lvl1pPr>
            <a:lvl2pPr marL="320040" indent="0">
              <a:buFontTx/>
              <a:buNone/>
              <a:defRPr/>
            </a:lvl2pPr>
            <a:lvl3pPr marL="502920" indent="0">
              <a:buFontTx/>
              <a:buNone/>
              <a:defRPr/>
            </a:lvl3pPr>
            <a:lvl4pPr marL="777240" indent="0">
              <a:buFontTx/>
              <a:buNone/>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2"/>
          <p:cNvSpPr>
            <a:spLocks noGrp="1"/>
          </p:cNvSpPr>
          <p:nvPr>
            <p:ph type="body" idx="12"/>
          </p:nvPr>
        </p:nvSpPr>
        <p:spPr>
          <a:xfrm>
            <a:off x="446620" y="1636358"/>
            <a:ext cx="3891065" cy="230832"/>
          </a:xfrm>
          <a:prstGeom prst="rect">
            <a:avLst/>
          </a:prstGeom>
        </p:spPr>
        <p:txBody>
          <a:bodyPr/>
          <a:lstStyle>
            <a:lvl1pPr marL="0" indent="0">
              <a:buNone/>
              <a:defRPr sz="1000" b="1" i="0" spc="300">
                <a:solidFill>
                  <a:schemeClr val="accent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4" name="Text Placeholder 2"/>
          <p:cNvSpPr>
            <a:spLocks noGrp="1"/>
          </p:cNvSpPr>
          <p:nvPr>
            <p:ph type="body" idx="13"/>
          </p:nvPr>
        </p:nvSpPr>
        <p:spPr>
          <a:xfrm>
            <a:off x="4777855" y="1636358"/>
            <a:ext cx="3891065" cy="230832"/>
          </a:xfrm>
          <a:prstGeom prst="rect">
            <a:avLst/>
          </a:prstGeom>
        </p:spPr>
        <p:txBody>
          <a:bodyPr/>
          <a:lstStyle>
            <a:lvl1pPr marL="0" indent="0">
              <a:buNone/>
              <a:defRPr sz="1000" b="1" i="0" spc="300">
                <a:solidFill>
                  <a:schemeClr val="accent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379034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Slide Number Placeholder 8"/>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1" name="Table Placeholder 10"/>
          <p:cNvSpPr>
            <a:spLocks noGrp="1"/>
          </p:cNvSpPr>
          <p:nvPr>
            <p:ph type="tbl" sz="quarter" idx="11"/>
          </p:nvPr>
        </p:nvSpPr>
        <p:spPr>
          <a:xfrm>
            <a:off x="450850" y="1447800"/>
            <a:ext cx="8147050" cy="1803400"/>
          </a:xfrm>
          <a:prstGeom prst="rect">
            <a:avLst/>
          </a:prstGeom>
        </p:spPr>
        <p:txBody>
          <a:bodyPr/>
          <a:lstStyle/>
          <a:p>
            <a:r>
              <a:rPr lang="en-US"/>
              <a:t>Click icon to add table</a:t>
            </a:r>
          </a:p>
        </p:txBody>
      </p:sp>
      <p:sp>
        <p:nvSpPr>
          <p:cNvPr id="3" name="TextBox 2"/>
          <p:cNvSpPr txBox="1"/>
          <p:nvPr/>
        </p:nvSpPr>
        <p:spPr>
          <a:xfrm>
            <a:off x="1278785" y="6613931"/>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
        <p:nvSpPr>
          <p:cNvPr id="6" name="TextBox 5"/>
          <p:cNvSpPr txBox="1"/>
          <p:nvPr userDrawn="1"/>
        </p:nvSpPr>
        <p:spPr>
          <a:xfrm>
            <a:off x="1278785" y="6613931"/>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Tree>
    <p:extLst>
      <p:ext uri="{BB962C8B-B14F-4D97-AF65-F5344CB8AC3E}">
        <p14:creationId xmlns:p14="http://schemas.microsoft.com/office/powerpoint/2010/main" val="38687982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Tree>
    <p:extLst>
      <p:ext uri="{BB962C8B-B14F-4D97-AF65-F5344CB8AC3E}">
        <p14:creationId xmlns:p14="http://schemas.microsoft.com/office/powerpoint/2010/main" val="10547411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4" name="Title 1"/>
          <p:cNvSpPr>
            <a:spLocks noGrp="1"/>
          </p:cNvSpPr>
          <p:nvPr>
            <p:ph type="ctrTitle"/>
          </p:nvPr>
        </p:nvSpPr>
        <p:spPr>
          <a:xfrm>
            <a:off x="454958" y="3200207"/>
            <a:ext cx="7772400" cy="415498"/>
          </a:xfrm>
        </p:spPr>
        <p:txBody>
          <a:bodyPr anchor="t" anchorCtr="0">
            <a:spAutoFit/>
          </a:bodyPr>
          <a:lstStyle>
            <a:lvl1pPr algn="l">
              <a:defRPr sz="3000"/>
            </a:lvl1pPr>
          </a:lstStyle>
          <a:p>
            <a:r>
              <a:rPr lang="en-US"/>
              <a:t>Click to edit Master title style</a:t>
            </a:r>
            <a:endParaRPr lang="en-US" dirty="0"/>
          </a:p>
        </p:txBody>
      </p:sp>
      <p:sp>
        <p:nvSpPr>
          <p:cNvPr id="7" name="Rectangle 6"/>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Tree>
    <p:extLst>
      <p:ext uri="{BB962C8B-B14F-4D97-AF65-F5344CB8AC3E}">
        <p14:creationId xmlns:p14="http://schemas.microsoft.com/office/powerpoint/2010/main" val="18867172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5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4" name="Title 1"/>
          <p:cNvSpPr>
            <a:spLocks noGrp="1"/>
          </p:cNvSpPr>
          <p:nvPr>
            <p:ph type="ctrTitle"/>
          </p:nvPr>
        </p:nvSpPr>
        <p:spPr>
          <a:xfrm>
            <a:off x="454958" y="3200207"/>
            <a:ext cx="7772400" cy="484748"/>
          </a:xfrm>
        </p:spPr>
        <p:txBody>
          <a:bodyPr anchor="t" anchorCtr="0">
            <a:spAutoFit/>
          </a:bodyPr>
          <a:lstStyle>
            <a:lvl1pPr algn="l">
              <a:defRPr sz="3500"/>
            </a:lvl1pPr>
          </a:lstStyle>
          <a:p>
            <a:r>
              <a:rPr lang="en-US"/>
              <a:t>Click to edit Master title style</a:t>
            </a:r>
            <a:endParaRPr lang="en-US" dirty="0"/>
          </a:p>
        </p:txBody>
      </p:sp>
      <p:sp>
        <p:nvSpPr>
          <p:cNvPr id="7" name="Rectangle 6"/>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31816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Opening Slide">
    <p:spTree>
      <p:nvGrpSpPr>
        <p:cNvPr id="1" name=""/>
        <p:cNvGrpSpPr/>
        <p:nvPr/>
      </p:nvGrpSpPr>
      <p:grpSpPr>
        <a:xfrm>
          <a:off x="0" y="0"/>
          <a:ext cx="0" cy="0"/>
          <a:chOff x="0" y="0"/>
          <a:chExt cx="0" cy="0"/>
        </a:xfrm>
      </p:grpSpPr>
      <p:sp>
        <p:nvSpPr>
          <p:cNvPr id="2" name="Title 1"/>
          <p:cNvSpPr>
            <a:spLocks noGrp="1"/>
          </p:cNvSpPr>
          <p:nvPr>
            <p:ph type="title"/>
          </p:nvPr>
        </p:nvSpPr>
        <p:spPr>
          <a:xfrm>
            <a:off x="417941" y="2105019"/>
            <a:ext cx="2860717" cy="1384995"/>
          </a:xfrm>
        </p:spPr>
        <p:txBody>
          <a:bodyPr anchor="t" anchorCtr="0">
            <a:spAutoFit/>
          </a:bodyPr>
          <a:lstStyle>
            <a:lvl1pPr>
              <a:lnSpc>
                <a:spcPct val="100000"/>
              </a:lnSpc>
              <a:defRPr sz="300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4036886" y="1401421"/>
            <a:ext cx="3891065" cy="323165"/>
          </a:xfrm>
          <a:prstGeom prst="rect">
            <a:avLst/>
          </a:prstGeom>
        </p:spPr>
        <p:txBody>
          <a:bodyPr/>
          <a:lstStyle>
            <a:lvl1pPr marL="0" indent="0">
              <a:buNone/>
              <a:defRPr sz="1400" b="1" i="0" spc="300">
                <a:solidFill>
                  <a:schemeClr val="tx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2" name="Slide Number Placeholder 11"/>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4" name="Text Placeholder 2"/>
          <p:cNvSpPr>
            <a:spLocks noGrp="1"/>
          </p:cNvSpPr>
          <p:nvPr>
            <p:ph type="body" idx="11"/>
          </p:nvPr>
        </p:nvSpPr>
        <p:spPr>
          <a:xfrm>
            <a:off x="4036885" y="3736848"/>
            <a:ext cx="3891065" cy="323165"/>
          </a:xfrm>
          <a:prstGeom prst="rect">
            <a:avLst/>
          </a:prstGeom>
        </p:spPr>
        <p:txBody>
          <a:bodyPr/>
          <a:lstStyle>
            <a:lvl1pPr marL="0" indent="0">
              <a:buNone/>
              <a:defRPr sz="1400" b="1" i="0" spc="300">
                <a:solidFill>
                  <a:schemeClr val="tx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5" name="Content Placeholder 2"/>
          <p:cNvSpPr>
            <a:spLocks noGrp="1"/>
          </p:cNvSpPr>
          <p:nvPr>
            <p:ph idx="12"/>
          </p:nvPr>
        </p:nvSpPr>
        <p:spPr>
          <a:xfrm>
            <a:off x="4036884" y="2035767"/>
            <a:ext cx="3891067" cy="1703030"/>
          </a:xfrm>
          <a:prstGeom prst="rect">
            <a:avLst/>
          </a:prstGeom>
        </p:spPr>
        <p:txBody>
          <a:bodyPr/>
          <a:lstStyle>
            <a:lvl1pPr marL="171450" indent="-171450">
              <a:buFont typeface="Wingdings 2" panose="05020102010507070707" pitchFamily="18" charset="2"/>
              <a:buChar char="Ã"/>
              <a:defRPr sz="1100"/>
            </a:lvl1pPr>
            <a:lvl2pPr marL="230188" indent="-114300">
              <a:buFont typeface="Arial" panose="020B0604020202020204" pitchFamily="34" charset="0"/>
              <a:buChar char="•"/>
              <a:defRPr/>
            </a:lvl2pPr>
            <a:lvl3pPr marL="284163" indent="-109538">
              <a:buFont typeface="Arial" panose="020B0604020202020204" pitchFamily="34" charset="0"/>
              <a:buChar char="•"/>
              <a:defRPr sz="1100"/>
            </a:lvl3pPr>
            <a:lvl4pPr marL="346075" indent="-115888">
              <a:buFont typeface="Arial" panose="020B0604020202020204" pitchFamily="34" charset="0"/>
              <a:buChar char="•"/>
              <a:defRPr sz="1100"/>
            </a:lvl4pPr>
            <a:lvl5pPr marL="400050" indent="-115888">
              <a:buFont typeface="Arial" panose="020B0604020202020204" pitchFamily="34" charset="0"/>
              <a:buChar cha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p:cNvSpPr>
            <a:spLocks noGrp="1"/>
          </p:cNvSpPr>
          <p:nvPr>
            <p:ph idx="14"/>
          </p:nvPr>
        </p:nvSpPr>
        <p:spPr>
          <a:xfrm>
            <a:off x="4036885" y="4376097"/>
            <a:ext cx="3891066" cy="1703030"/>
          </a:xfrm>
          <a:prstGeom prst="rect">
            <a:avLst/>
          </a:prstGeom>
        </p:spPr>
        <p:txBody>
          <a:bodyPr/>
          <a:lstStyle>
            <a:lvl1pPr marL="171450" indent="-171450">
              <a:buFont typeface="Wingdings 2" panose="05020102010507070707" pitchFamily="18" charset="2"/>
              <a:buChar char="Ã"/>
              <a:defRPr sz="1100"/>
            </a:lvl1pPr>
            <a:lvl2pPr marL="230188" indent="-114300">
              <a:buFont typeface="Arial" panose="020B0604020202020204" pitchFamily="34" charset="0"/>
              <a:buChar char="•"/>
              <a:defRPr/>
            </a:lvl2pPr>
            <a:lvl3pPr marL="346075" indent="-115888">
              <a:buFont typeface="Arial" panose="020B0604020202020204" pitchFamily="34" charset="0"/>
              <a:buChar char="•"/>
              <a:defRPr sz="1100"/>
            </a:lvl3pPr>
            <a:lvl4pPr marL="461963" indent="-115888">
              <a:buFont typeface="Arial" panose="020B0604020202020204" pitchFamily="34" charset="0"/>
              <a:buChar char="•"/>
              <a:defRPr sz="1100"/>
            </a:lvl4pPr>
            <a:lvl5pPr marL="568325" indent="-109538">
              <a:buFont typeface="Arial" panose="020B0604020202020204" pitchFamily="34" charset="0"/>
              <a:buChar cha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55094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6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7" name="Title 1"/>
          <p:cNvSpPr>
            <a:spLocks noGrp="1"/>
          </p:cNvSpPr>
          <p:nvPr>
            <p:ph type="ctrTitle"/>
          </p:nvPr>
        </p:nvSpPr>
        <p:spPr>
          <a:xfrm>
            <a:off x="454958" y="3200207"/>
            <a:ext cx="7772400" cy="484748"/>
          </a:xfrm>
        </p:spPr>
        <p:txBody>
          <a:bodyPr anchor="t" anchorCtr="0">
            <a:spAutoFit/>
          </a:bodyPr>
          <a:lstStyle>
            <a:lvl1pPr algn="l">
              <a:defRPr sz="3500">
                <a:solidFill>
                  <a:schemeClr val="bg1"/>
                </a:solidFill>
              </a:defRPr>
            </a:lvl1pPr>
          </a:lstStyle>
          <a:p>
            <a:r>
              <a:rPr lang="en-US"/>
              <a:t>Click to edit Master title style</a:t>
            </a:r>
            <a:endParaRPr lang="en-US" dirty="0"/>
          </a:p>
        </p:txBody>
      </p:sp>
      <p:sp>
        <p:nvSpPr>
          <p:cNvPr id="8" name="Rectangle 7"/>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6391876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7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7" name="Title 1"/>
          <p:cNvSpPr>
            <a:spLocks noGrp="1"/>
          </p:cNvSpPr>
          <p:nvPr>
            <p:ph type="ctrTitle"/>
          </p:nvPr>
        </p:nvSpPr>
        <p:spPr>
          <a:xfrm>
            <a:off x="454958" y="3200207"/>
            <a:ext cx="7772400" cy="484748"/>
          </a:xfrm>
        </p:spPr>
        <p:txBody>
          <a:bodyPr anchor="t" anchorCtr="0">
            <a:spAutoFit/>
          </a:bodyPr>
          <a:lstStyle>
            <a:lvl1pPr algn="l">
              <a:defRPr sz="3500"/>
            </a:lvl1pPr>
          </a:lstStyle>
          <a:p>
            <a:r>
              <a:rPr lang="en-US"/>
              <a:t>Click to edit Master title style</a:t>
            </a:r>
            <a:endParaRPr lang="en-US" dirty="0"/>
          </a:p>
        </p:txBody>
      </p:sp>
      <p:sp>
        <p:nvSpPr>
          <p:cNvPr id="8" name="Rectangle 7"/>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095242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1_Closing">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
          <p:cNvSpPr>
            <a:spLocks noGrp="1"/>
          </p:cNvSpPr>
          <p:nvPr>
            <p:ph type="ctrTitle"/>
          </p:nvPr>
        </p:nvSpPr>
        <p:spPr>
          <a:xfrm>
            <a:off x="685800" y="2750076"/>
            <a:ext cx="7772400" cy="1606594"/>
          </a:xfrm>
        </p:spPr>
        <p:txBody>
          <a:bodyPr anchor="t" anchorCtr="0">
            <a:spAutoFit/>
          </a:bodyPr>
          <a:lstStyle>
            <a:lvl1pPr algn="ctr">
              <a:defRPr sz="5800">
                <a:solidFill>
                  <a:schemeClr val="bg1"/>
                </a:solidFill>
              </a:defRPr>
            </a:lvl1pPr>
          </a:lstStyle>
          <a:p>
            <a:r>
              <a:rPr lang="en-US"/>
              <a:t>Click to edit Master title style</a:t>
            </a:r>
            <a:endParaRPr lang="en-US" dirty="0"/>
          </a:p>
        </p:txBody>
      </p:sp>
      <p:sp>
        <p:nvSpPr>
          <p:cNvPr id="5" name="TextBox 4"/>
          <p:cNvSpPr txBox="1"/>
          <p:nvPr/>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Tree>
    <p:extLst>
      <p:ext uri="{BB962C8B-B14F-4D97-AF65-F5344CB8AC3E}">
        <p14:creationId xmlns:p14="http://schemas.microsoft.com/office/powerpoint/2010/main" val="42735920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570470" y="2001838"/>
            <a:ext cx="7772400" cy="1661993"/>
          </a:xfrm>
        </p:spPr>
        <p:txBody>
          <a:bodyPr anchor="t" anchorCtr="0">
            <a:spAutoFit/>
          </a:bodyPr>
          <a:lstStyle>
            <a:lvl1pPr algn="l">
              <a:defRPr sz="5800"/>
            </a:lvl1pPr>
          </a:lstStyle>
          <a:p>
            <a:r>
              <a:rPr lang="en-US"/>
              <a:t>Click to edit Master title style</a:t>
            </a:r>
            <a:endParaRPr lang="en-US" dirty="0"/>
          </a:p>
        </p:txBody>
      </p:sp>
      <p:sp>
        <p:nvSpPr>
          <p:cNvPr id="3" name="Subtitle 2"/>
          <p:cNvSpPr>
            <a:spLocks noGrp="1"/>
          </p:cNvSpPr>
          <p:nvPr>
            <p:ph type="subTitle" idx="1"/>
          </p:nvPr>
        </p:nvSpPr>
        <p:spPr>
          <a:xfrm>
            <a:off x="578708" y="3663831"/>
            <a:ext cx="2612190" cy="300082"/>
          </a:xfrm>
          <a:prstGeom prst="rect">
            <a:avLst/>
          </a:prstGeom>
        </p:spPr>
        <p:txBody>
          <a:bodyPr>
            <a:spAutoFit/>
          </a:bodyPr>
          <a:lstStyle>
            <a:lvl1pPr marL="0" indent="0" algn="l">
              <a:buNone/>
              <a:defRPr sz="13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Text Placeholder 19"/>
          <p:cNvSpPr>
            <a:spLocks noGrp="1"/>
          </p:cNvSpPr>
          <p:nvPr>
            <p:ph type="body" sz="quarter" idx="10"/>
          </p:nvPr>
        </p:nvSpPr>
        <p:spPr>
          <a:xfrm>
            <a:off x="578708" y="6004912"/>
            <a:ext cx="1422357" cy="568883"/>
          </a:xfrm>
          <a:prstGeom prst="rect">
            <a:avLst/>
          </a:prstGeom>
        </p:spPr>
        <p:txBody>
          <a:bodyPr/>
          <a:lstStyle>
            <a:lvl1pPr marL="0" indent="0">
              <a:lnSpc>
                <a:spcPct val="100000"/>
              </a:lnSpc>
              <a:buFontTx/>
              <a:buNone/>
              <a:defRPr sz="1000" b="0" i="0">
                <a:latin typeface="Soleil Light" charset="0"/>
                <a:ea typeface="Soleil Light" charset="0"/>
                <a:cs typeface="Soleil Light" charset="0"/>
              </a:defRPr>
            </a:lvl1pPr>
            <a:lvl2pPr marL="0" indent="0">
              <a:lnSpc>
                <a:spcPct val="100000"/>
              </a:lnSpc>
              <a:buFontTx/>
              <a:buNone/>
              <a:defRPr sz="1000" b="0" i="0">
                <a:latin typeface="Soleil Light" charset="0"/>
                <a:ea typeface="Soleil Light" charset="0"/>
                <a:cs typeface="Soleil Light" charset="0"/>
              </a:defRPr>
            </a:lvl2pPr>
            <a:lvl3pPr marL="0" indent="0">
              <a:lnSpc>
                <a:spcPct val="100000"/>
              </a:lnSpc>
              <a:buFontTx/>
              <a:buNone/>
              <a:defRPr sz="1000" b="0" i="0">
                <a:latin typeface="Soleil Light" charset="0"/>
                <a:ea typeface="Soleil Light" charset="0"/>
                <a:cs typeface="Soleil Light" charset="0"/>
              </a:defRPr>
            </a:lvl3pPr>
            <a:lvl4pPr marL="0" indent="0">
              <a:lnSpc>
                <a:spcPct val="100000"/>
              </a:lnSpc>
              <a:buFontTx/>
              <a:buNone/>
              <a:defRPr sz="1000" b="0" i="0">
                <a:latin typeface="Soleil Light" charset="0"/>
                <a:ea typeface="Soleil Light" charset="0"/>
                <a:cs typeface="Soleil Light" charset="0"/>
              </a:defRPr>
            </a:lvl4pPr>
            <a:lvl5pPr marL="0" indent="0">
              <a:lnSpc>
                <a:spcPct val="100000"/>
              </a:lnSpc>
              <a:buFontTx/>
              <a:buNone/>
              <a:defRPr sz="1000" b="0" i="0">
                <a:latin typeface="Soleil Light" charset="0"/>
                <a:ea typeface="Soleil Light" charset="0"/>
                <a:cs typeface="Soleil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19"/>
          <p:cNvSpPr>
            <a:spLocks noGrp="1"/>
          </p:cNvSpPr>
          <p:nvPr>
            <p:ph type="body" sz="quarter" idx="11"/>
          </p:nvPr>
        </p:nvSpPr>
        <p:spPr>
          <a:xfrm>
            <a:off x="2300416" y="6004912"/>
            <a:ext cx="1422357" cy="568883"/>
          </a:xfrm>
          <a:prstGeom prst="rect">
            <a:avLst/>
          </a:prstGeom>
        </p:spPr>
        <p:txBody>
          <a:bodyPr/>
          <a:lstStyle>
            <a:lvl1pPr marL="0" indent="0">
              <a:lnSpc>
                <a:spcPct val="100000"/>
              </a:lnSpc>
              <a:buFontTx/>
              <a:buNone/>
              <a:defRPr sz="1000" b="0" i="0">
                <a:latin typeface="Soleil Light" charset="0"/>
                <a:ea typeface="Soleil Light" charset="0"/>
                <a:cs typeface="Soleil Light" charset="0"/>
              </a:defRPr>
            </a:lvl1pPr>
            <a:lvl2pPr marL="0" indent="0">
              <a:lnSpc>
                <a:spcPct val="100000"/>
              </a:lnSpc>
              <a:buFontTx/>
              <a:buNone/>
              <a:defRPr sz="1000" b="0" i="0">
                <a:latin typeface="Soleil Light" charset="0"/>
                <a:ea typeface="Soleil Light" charset="0"/>
                <a:cs typeface="Soleil Light" charset="0"/>
              </a:defRPr>
            </a:lvl2pPr>
            <a:lvl3pPr marL="0" indent="0">
              <a:lnSpc>
                <a:spcPct val="100000"/>
              </a:lnSpc>
              <a:buFontTx/>
              <a:buNone/>
              <a:defRPr sz="1000" b="0" i="0">
                <a:latin typeface="Soleil Light" charset="0"/>
                <a:ea typeface="Soleil Light" charset="0"/>
                <a:cs typeface="Soleil Light" charset="0"/>
              </a:defRPr>
            </a:lvl3pPr>
            <a:lvl4pPr marL="0" indent="0">
              <a:lnSpc>
                <a:spcPct val="100000"/>
              </a:lnSpc>
              <a:buFontTx/>
              <a:buNone/>
              <a:defRPr sz="1000" b="0" i="0">
                <a:latin typeface="Soleil Light" charset="0"/>
                <a:ea typeface="Soleil Light" charset="0"/>
                <a:cs typeface="Soleil Light" charset="0"/>
              </a:defRPr>
            </a:lvl4pPr>
            <a:lvl5pPr marL="0" indent="0">
              <a:lnSpc>
                <a:spcPct val="100000"/>
              </a:lnSpc>
              <a:buFontTx/>
              <a:buNone/>
              <a:defRPr sz="1000" b="0" i="0">
                <a:latin typeface="Soleil Light" charset="0"/>
                <a:ea typeface="Soleil Light" charset="0"/>
                <a:cs typeface="Soleil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19"/>
          <p:cNvSpPr>
            <a:spLocks noGrp="1"/>
          </p:cNvSpPr>
          <p:nvPr>
            <p:ph type="body" sz="quarter" idx="12"/>
          </p:nvPr>
        </p:nvSpPr>
        <p:spPr>
          <a:xfrm>
            <a:off x="4013886" y="6004912"/>
            <a:ext cx="1422357" cy="568883"/>
          </a:xfrm>
          <a:prstGeom prst="rect">
            <a:avLst/>
          </a:prstGeom>
        </p:spPr>
        <p:txBody>
          <a:bodyPr/>
          <a:lstStyle>
            <a:lvl1pPr marL="0" indent="0">
              <a:lnSpc>
                <a:spcPct val="100000"/>
              </a:lnSpc>
              <a:buFontTx/>
              <a:buNone/>
              <a:defRPr sz="1000" b="0" i="0">
                <a:latin typeface="Soleil Light" charset="0"/>
                <a:ea typeface="Soleil Light" charset="0"/>
                <a:cs typeface="Soleil Light" charset="0"/>
              </a:defRPr>
            </a:lvl1pPr>
            <a:lvl2pPr marL="0" indent="0">
              <a:lnSpc>
                <a:spcPct val="100000"/>
              </a:lnSpc>
              <a:buFontTx/>
              <a:buNone/>
              <a:defRPr sz="1000" b="0" i="0">
                <a:latin typeface="Soleil Light" charset="0"/>
                <a:ea typeface="Soleil Light" charset="0"/>
                <a:cs typeface="Soleil Light" charset="0"/>
              </a:defRPr>
            </a:lvl2pPr>
            <a:lvl3pPr marL="0" indent="0">
              <a:lnSpc>
                <a:spcPct val="100000"/>
              </a:lnSpc>
              <a:buFontTx/>
              <a:buNone/>
              <a:defRPr sz="1000" b="0" i="0">
                <a:latin typeface="Soleil Light" charset="0"/>
                <a:ea typeface="Soleil Light" charset="0"/>
                <a:cs typeface="Soleil Light" charset="0"/>
              </a:defRPr>
            </a:lvl3pPr>
            <a:lvl4pPr marL="0" indent="0">
              <a:lnSpc>
                <a:spcPct val="100000"/>
              </a:lnSpc>
              <a:buFontTx/>
              <a:buNone/>
              <a:defRPr sz="1000" b="0" i="0">
                <a:latin typeface="Soleil Light" charset="0"/>
                <a:ea typeface="Soleil Light" charset="0"/>
                <a:cs typeface="Soleil Light" charset="0"/>
              </a:defRPr>
            </a:lvl4pPr>
            <a:lvl5pPr marL="0" indent="0">
              <a:lnSpc>
                <a:spcPct val="100000"/>
              </a:lnSpc>
              <a:buFontTx/>
              <a:buNone/>
              <a:defRPr sz="1000" b="0" i="0">
                <a:latin typeface="Soleil Light" charset="0"/>
                <a:ea typeface="Soleil Light" charset="0"/>
                <a:cs typeface="Soleil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570470" y="2001838"/>
            <a:ext cx="7772400" cy="1661993"/>
          </a:xfrm>
        </p:spPr>
        <p:txBody>
          <a:bodyPr anchor="t" anchorCtr="0">
            <a:spAutoFit/>
          </a:bodyPr>
          <a:lstStyle>
            <a:lvl1pPr algn="l">
              <a:defRPr sz="5800"/>
            </a:lvl1pPr>
          </a:lstStyle>
          <a:p>
            <a:r>
              <a:rPr lang="en-US"/>
              <a:t>Click to edit Master title style</a:t>
            </a:r>
            <a:endParaRPr lang="en-US" dirty="0"/>
          </a:p>
        </p:txBody>
      </p:sp>
      <p:sp>
        <p:nvSpPr>
          <p:cNvPr id="3" name="Subtitle 2"/>
          <p:cNvSpPr>
            <a:spLocks noGrp="1"/>
          </p:cNvSpPr>
          <p:nvPr>
            <p:ph type="subTitle" idx="1"/>
          </p:nvPr>
        </p:nvSpPr>
        <p:spPr>
          <a:xfrm>
            <a:off x="578708" y="3663831"/>
            <a:ext cx="2612190" cy="300082"/>
          </a:xfrm>
          <a:prstGeom prst="rect">
            <a:avLst/>
          </a:prstGeom>
        </p:spPr>
        <p:txBody>
          <a:bodyPr>
            <a:spAutoFit/>
          </a:bodyPr>
          <a:lstStyle>
            <a:lvl1pPr marL="0" indent="0" algn="l">
              <a:buNone/>
              <a:defRPr sz="13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1438809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Slide Number Placeholder 8"/>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1" name="Table Placeholder 10"/>
          <p:cNvSpPr>
            <a:spLocks noGrp="1"/>
          </p:cNvSpPr>
          <p:nvPr>
            <p:ph type="tbl" sz="quarter" idx="11"/>
          </p:nvPr>
        </p:nvSpPr>
        <p:spPr>
          <a:xfrm>
            <a:off x="450850" y="1447800"/>
            <a:ext cx="8147050" cy="1803400"/>
          </a:xfrm>
          <a:prstGeom prst="rect">
            <a:avLst/>
          </a:prstGeom>
        </p:spPr>
        <p:txBody>
          <a:bodyPr lIns="0"/>
          <a:lstStyle/>
          <a:p>
            <a:r>
              <a:rPr lang="en-US"/>
              <a:t>Click icon to add table</a:t>
            </a:r>
          </a:p>
        </p:txBody>
      </p:sp>
      <p:sp>
        <p:nvSpPr>
          <p:cNvPr id="3" name="TextBox 2"/>
          <p:cNvSpPr txBox="1"/>
          <p:nvPr userDrawn="1"/>
        </p:nvSpPr>
        <p:spPr>
          <a:xfrm>
            <a:off x="1278785" y="6613931"/>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Tree>
    <p:extLst>
      <p:ext uri="{BB962C8B-B14F-4D97-AF65-F5344CB8AC3E}">
        <p14:creationId xmlns:p14="http://schemas.microsoft.com/office/powerpoint/2010/main" val="15265692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8_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4" name="Title 1"/>
          <p:cNvSpPr>
            <a:spLocks noGrp="1"/>
          </p:cNvSpPr>
          <p:nvPr>
            <p:ph type="ctrTitle"/>
          </p:nvPr>
        </p:nvSpPr>
        <p:spPr>
          <a:xfrm>
            <a:off x="454958" y="3200207"/>
            <a:ext cx="7772400" cy="415498"/>
          </a:xfrm>
        </p:spPr>
        <p:txBody>
          <a:bodyPr anchor="t" anchorCtr="0">
            <a:spAutoFit/>
          </a:bodyPr>
          <a:lstStyle>
            <a:lvl1pPr algn="l">
              <a:defRPr sz="3000"/>
            </a:lvl1pPr>
          </a:lstStyle>
          <a:p>
            <a:r>
              <a:rPr lang="en-US"/>
              <a:t>Click to edit Master title style</a:t>
            </a:r>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9_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4" name="Title 1"/>
          <p:cNvSpPr>
            <a:spLocks noGrp="1"/>
          </p:cNvSpPr>
          <p:nvPr>
            <p:ph type="ctrTitle"/>
          </p:nvPr>
        </p:nvSpPr>
        <p:spPr>
          <a:xfrm>
            <a:off x="454958" y="3200207"/>
            <a:ext cx="7772400" cy="484748"/>
          </a:xfrm>
        </p:spPr>
        <p:txBody>
          <a:bodyPr anchor="t" anchorCtr="0">
            <a:spAutoFit/>
          </a:bodyPr>
          <a:lstStyle>
            <a:lvl1pPr algn="l">
              <a:defRPr sz="3500"/>
            </a:lvl1pPr>
          </a:lstStyle>
          <a:p>
            <a:r>
              <a:rPr lang="en-US"/>
              <a:t>Click to edit Master title style</a:t>
            </a:r>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0_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7" name="Title 1"/>
          <p:cNvSpPr>
            <a:spLocks noGrp="1"/>
          </p:cNvSpPr>
          <p:nvPr>
            <p:ph type="ctrTitle"/>
          </p:nvPr>
        </p:nvSpPr>
        <p:spPr>
          <a:xfrm>
            <a:off x="454958" y="3200207"/>
            <a:ext cx="7772400" cy="484748"/>
          </a:xfrm>
        </p:spPr>
        <p:txBody>
          <a:bodyPr anchor="t" anchorCtr="0">
            <a:spAutoFit/>
          </a:bodyPr>
          <a:lstStyle>
            <a:lvl1pPr algn="l">
              <a:defRPr sz="3500">
                <a:solidFill>
                  <a:schemeClr val="bg1"/>
                </a:solidFill>
              </a:defRPr>
            </a:lvl1p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ype &amp;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451484" y="2016602"/>
            <a:ext cx="4120516" cy="1143903"/>
          </a:xfrm>
          <a:prstGeom prst="rect">
            <a:avLst/>
          </a:prstGeom>
        </p:spPr>
        <p:txBody>
          <a:bodyPr wrap="square"/>
          <a:lstStyle>
            <a:lvl1pPr marL="90488" indent="-90488">
              <a:defRPr sz="1100"/>
            </a:lvl1pPr>
            <a:lvl2pPr marL="168275" indent="90488">
              <a:defRPr/>
            </a:lvl2pPr>
            <a:lvl3pPr indent="-91440">
              <a:defRPr sz="1100"/>
            </a:lvl3pPr>
            <a:lvl4pPr indent="-91440">
              <a:defRPr sz="1100"/>
            </a:lvl4pPr>
            <a:lvl5pPr indent="-91440">
              <a:defRPr sz="11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Slide Number Placeholder 10"/>
          <p:cNvSpPr>
            <a:spLocks noGrp="1"/>
          </p:cNvSpPr>
          <p:nvPr>
            <p:ph type="sldNum" sz="quarter" idx="10"/>
          </p:nvPr>
        </p:nvSpPr>
        <p:spPr>
          <a:xfrm>
            <a:off x="6869842" y="6584715"/>
            <a:ext cx="2057400" cy="153888"/>
          </a:xfrm>
          <a:prstGeom prst="rect">
            <a:avLst/>
          </a:prstGeom>
        </p:spPr>
        <p:txBody>
          <a:bodyPr/>
          <a:lstStyle/>
          <a:p>
            <a:fld id="{DF8096FD-41B5-2F46-9EA1-01A78F535848}" type="slidenum">
              <a:rPr lang="en-US" smtClean="0"/>
              <a:pPr/>
              <a:t>‹#›</a:t>
            </a:fld>
            <a:endParaRPr lang="en-US" dirty="0"/>
          </a:p>
        </p:txBody>
      </p:sp>
      <p:sp>
        <p:nvSpPr>
          <p:cNvPr id="15" name="Chart Placeholder 14"/>
          <p:cNvSpPr>
            <a:spLocks noGrp="1"/>
          </p:cNvSpPr>
          <p:nvPr>
            <p:ph type="chart" sz="quarter" idx="12"/>
          </p:nvPr>
        </p:nvSpPr>
        <p:spPr>
          <a:xfrm>
            <a:off x="5045011" y="2311429"/>
            <a:ext cx="3649662" cy="2393950"/>
          </a:xfrm>
          <a:prstGeom prst="rect">
            <a:avLst/>
          </a:prstGeom>
        </p:spPr>
        <p:txBody>
          <a:bodyPr/>
          <a:lstStyle/>
          <a:p>
            <a:r>
              <a:rPr lang="en-US"/>
              <a:t>Click icon to add chart</a:t>
            </a:r>
          </a:p>
        </p:txBody>
      </p:sp>
    </p:spTree>
    <p:extLst>
      <p:ext uri="{BB962C8B-B14F-4D97-AF65-F5344CB8AC3E}">
        <p14:creationId xmlns:p14="http://schemas.microsoft.com/office/powerpoint/2010/main" val="21090315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1_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7" name="Title 1"/>
          <p:cNvSpPr>
            <a:spLocks noGrp="1"/>
          </p:cNvSpPr>
          <p:nvPr>
            <p:ph type="ctrTitle"/>
          </p:nvPr>
        </p:nvSpPr>
        <p:spPr>
          <a:xfrm>
            <a:off x="454958" y="3200207"/>
            <a:ext cx="7772400" cy="484748"/>
          </a:xfrm>
        </p:spPr>
        <p:txBody>
          <a:bodyPr anchor="t" anchorCtr="0">
            <a:spAutoFit/>
          </a:bodyPr>
          <a:lstStyle>
            <a:lvl1pPr algn="l">
              <a:defRPr sz="3500"/>
            </a:lvl1pPr>
          </a:lstStyle>
          <a:p>
            <a:r>
              <a:rPr lang="en-US"/>
              <a:t>Click to edit Master title style</a:t>
            </a:r>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Closing">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
          <p:cNvSpPr>
            <a:spLocks noGrp="1"/>
          </p:cNvSpPr>
          <p:nvPr>
            <p:ph type="ctrTitle"/>
          </p:nvPr>
        </p:nvSpPr>
        <p:spPr>
          <a:xfrm>
            <a:off x="685800" y="2750076"/>
            <a:ext cx="7772400" cy="1606594"/>
          </a:xfrm>
        </p:spPr>
        <p:txBody>
          <a:bodyPr anchor="t" anchorCtr="0">
            <a:spAutoFit/>
          </a:bodyPr>
          <a:lstStyle>
            <a:lvl1pPr algn="ctr">
              <a:defRPr sz="5800">
                <a:solidFill>
                  <a:schemeClr val="bg1"/>
                </a:solidFill>
              </a:defRPr>
            </a:lvl1pPr>
          </a:lstStyle>
          <a:p>
            <a:r>
              <a:rPr lang="en-US"/>
              <a:t>Click to edit Master title style</a:t>
            </a:r>
            <a:endParaRPr lang="en-US" dirty="0"/>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itle with No Conten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451485" y="1006090"/>
            <a:ext cx="8251450" cy="249299"/>
          </a:xfrm>
          <a:prstGeom prst="rect">
            <a:avLst/>
          </a:prstGeom>
        </p:spPr>
        <p:txBody>
          <a:bodyPr rtlCol="0"/>
          <a:lstStyle/>
          <a:p>
            <a:r>
              <a:rPr lang="en-US"/>
              <a:t>Click to edit Master title style</a:t>
            </a:r>
          </a:p>
        </p:txBody>
      </p:sp>
    </p:spTree>
    <p:extLst>
      <p:ext uri="{BB962C8B-B14F-4D97-AF65-F5344CB8AC3E}">
        <p14:creationId xmlns:p14="http://schemas.microsoft.com/office/powerpoint/2010/main" val="1727995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1485" y="1867190"/>
            <a:ext cx="3886200" cy="984885"/>
          </a:xfrm>
          <a:prstGeom prst="rect">
            <a:avLst/>
          </a:prstGeom>
        </p:spPr>
        <p:txBody>
          <a:bodyPr/>
          <a:lstStyle>
            <a:lvl1pPr marL="0" indent="0">
              <a:buFontTx/>
              <a:buNone/>
              <a:defRPr sz="900"/>
            </a:lvl1pPr>
            <a:lvl2pPr marL="320040" indent="0">
              <a:buFontTx/>
              <a:buNone/>
              <a:defRPr sz="900"/>
            </a:lvl2pPr>
            <a:lvl3pPr marL="502920" indent="0">
              <a:buFontTx/>
              <a:buNone/>
              <a:defRPr sz="900"/>
            </a:lvl3pPr>
            <a:lvl4pPr marL="777240" indent="0">
              <a:buFontTx/>
              <a:buNone/>
              <a:defRPr sz="9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Slide Number Placeholder 10"/>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2" name="Content Placeholder 2"/>
          <p:cNvSpPr>
            <a:spLocks noGrp="1"/>
          </p:cNvSpPr>
          <p:nvPr>
            <p:ph sz="half" idx="11"/>
          </p:nvPr>
        </p:nvSpPr>
        <p:spPr>
          <a:xfrm>
            <a:off x="4777855" y="1867190"/>
            <a:ext cx="3949585" cy="984885"/>
          </a:xfrm>
          <a:prstGeom prst="rect">
            <a:avLst/>
          </a:prstGeom>
        </p:spPr>
        <p:txBody>
          <a:bodyPr/>
          <a:lstStyle>
            <a:lvl1pPr marL="0" indent="0">
              <a:buFontTx/>
              <a:buNone/>
              <a:defRPr sz="900"/>
            </a:lvl1pPr>
            <a:lvl2pPr marL="320040" indent="0">
              <a:buFontTx/>
              <a:buNone/>
              <a:defRPr sz="900"/>
            </a:lvl2pPr>
            <a:lvl3pPr marL="502920" indent="0">
              <a:buFontTx/>
              <a:buNone/>
              <a:defRPr sz="900"/>
            </a:lvl3pPr>
            <a:lvl4pPr marL="777240" indent="0">
              <a:buFontTx/>
              <a:buNone/>
              <a:defRPr sz="9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2"/>
          <p:cNvSpPr>
            <a:spLocks noGrp="1"/>
          </p:cNvSpPr>
          <p:nvPr>
            <p:ph type="body" idx="12"/>
          </p:nvPr>
        </p:nvSpPr>
        <p:spPr>
          <a:xfrm>
            <a:off x="446620" y="1636358"/>
            <a:ext cx="3891065" cy="230832"/>
          </a:xfrm>
          <a:prstGeom prst="rect">
            <a:avLst/>
          </a:prstGeom>
        </p:spPr>
        <p:txBody>
          <a:bodyPr/>
          <a:lstStyle>
            <a:lvl1pPr marL="0" indent="0">
              <a:buNone/>
              <a:defRPr sz="1000" b="1" i="0" spc="300">
                <a:solidFill>
                  <a:schemeClr val="accent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4" name="Text Placeholder 2"/>
          <p:cNvSpPr>
            <a:spLocks noGrp="1"/>
          </p:cNvSpPr>
          <p:nvPr>
            <p:ph type="body" idx="13"/>
          </p:nvPr>
        </p:nvSpPr>
        <p:spPr>
          <a:xfrm>
            <a:off x="4777855" y="1636358"/>
            <a:ext cx="3891065" cy="230832"/>
          </a:xfrm>
          <a:prstGeom prst="rect">
            <a:avLst/>
          </a:prstGeom>
        </p:spPr>
        <p:txBody>
          <a:bodyPr/>
          <a:lstStyle>
            <a:lvl1pPr marL="0" indent="0">
              <a:buNone/>
              <a:defRPr sz="1000" b="1" i="0" spc="300">
                <a:solidFill>
                  <a:schemeClr val="accent2"/>
                </a:solidFill>
                <a:latin typeface="Soleil ExtraBold" charset="0"/>
                <a:ea typeface="Soleil ExtraBold" charset="0"/>
                <a:cs typeface="Soleil ExtraBold"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8425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Slide Number Placeholder 8"/>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11" name="Table Placeholder 10"/>
          <p:cNvSpPr>
            <a:spLocks noGrp="1"/>
          </p:cNvSpPr>
          <p:nvPr>
            <p:ph type="tbl" sz="quarter" idx="11"/>
          </p:nvPr>
        </p:nvSpPr>
        <p:spPr>
          <a:xfrm>
            <a:off x="450850" y="1447800"/>
            <a:ext cx="8147050" cy="1803400"/>
          </a:xfrm>
          <a:prstGeom prst="rect">
            <a:avLst/>
          </a:prstGeom>
        </p:spPr>
        <p:txBody>
          <a:bodyPr/>
          <a:lstStyle/>
          <a:p>
            <a:r>
              <a:rPr lang="en-US"/>
              <a:t>Click icon to add table</a:t>
            </a:r>
          </a:p>
        </p:txBody>
      </p:sp>
      <p:sp>
        <p:nvSpPr>
          <p:cNvPr id="5" name="TextBox 4"/>
          <p:cNvSpPr txBox="1"/>
          <p:nvPr/>
        </p:nvSpPr>
        <p:spPr>
          <a:xfrm>
            <a:off x="1278785" y="6613931"/>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
        <p:nvSpPr>
          <p:cNvPr id="6" name="TextBox 5"/>
          <p:cNvSpPr txBox="1"/>
          <p:nvPr userDrawn="1"/>
        </p:nvSpPr>
        <p:spPr>
          <a:xfrm>
            <a:off x="1278785" y="6613931"/>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dirty="0">
              <a:latin typeface="Soleil" charset="0"/>
              <a:ea typeface="Soleil" charset="0"/>
              <a:cs typeface="Soleil" charset="0"/>
            </a:endParaRPr>
          </a:p>
        </p:txBody>
      </p:sp>
    </p:spTree>
    <p:extLst>
      <p:ext uri="{BB962C8B-B14F-4D97-AF65-F5344CB8AC3E}">
        <p14:creationId xmlns:p14="http://schemas.microsoft.com/office/powerpoint/2010/main" val="460718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8" name="Text Placeholder 7"/>
          <p:cNvSpPr>
            <a:spLocks noGrp="1"/>
          </p:cNvSpPr>
          <p:nvPr>
            <p:ph type="body" sz="quarter" idx="12"/>
          </p:nvPr>
        </p:nvSpPr>
        <p:spPr>
          <a:xfrm>
            <a:off x="450850" y="1447800"/>
            <a:ext cx="8147050" cy="180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39409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4" name="Title 1"/>
          <p:cNvSpPr>
            <a:spLocks noGrp="1"/>
          </p:cNvSpPr>
          <p:nvPr>
            <p:ph type="ctrTitle"/>
          </p:nvPr>
        </p:nvSpPr>
        <p:spPr>
          <a:xfrm>
            <a:off x="454958" y="3200207"/>
            <a:ext cx="7772400" cy="415498"/>
          </a:xfrm>
        </p:spPr>
        <p:txBody>
          <a:bodyPr anchor="t" anchorCtr="0">
            <a:spAutoFit/>
          </a:bodyPr>
          <a:lstStyle>
            <a:lvl1pPr algn="l">
              <a:defRPr sz="3000"/>
            </a:lvl1pPr>
          </a:lstStyle>
          <a:p>
            <a:r>
              <a:rPr lang="en-US"/>
              <a:t>Click to edit Master title style</a:t>
            </a:r>
            <a:endParaRPr lang="en-US" dirty="0"/>
          </a:p>
        </p:txBody>
      </p:sp>
      <p:sp>
        <p:nvSpPr>
          <p:cNvPr id="7" name="Rectangle 6"/>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9" name="Rectangle 8"/>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Tree>
    <p:extLst>
      <p:ext uri="{BB962C8B-B14F-4D97-AF65-F5344CB8AC3E}">
        <p14:creationId xmlns:p14="http://schemas.microsoft.com/office/powerpoint/2010/main" val="3070270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4" name="Title 1"/>
          <p:cNvSpPr>
            <a:spLocks noGrp="1"/>
          </p:cNvSpPr>
          <p:nvPr>
            <p:ph type="ctrTitle"/>
          </p:nvPr>
        </p:nvSpPr>
        <p:spPr>
          <a:xfrm>
            <a:off x="454958" y="3200207"/>
            <a:ext cx="7772400" cy="484748"/>
          </a:xfrm>
        </p:spPr>
        <p:txBody>
          <a:bodyPr anchor="t" anchorCtr="0">
            <a:spAutoFit/>
          </a:bodyPr>
          <a:lstStyle>
            <a:lvl1pPr algn="l">
              <a:defRPr sz="3500"/>
            </a:lvl1pPr>
          </a:lstStyle>
          <a:p>
            <a:r>
              <a:rPr lang="en-US"/>
              <a:t>Click to edit Master title style</a:t>
            </a:r>
            <a:endParaRPr lang="en-US" dirty="0"/>
          </a:p>
        </p:txBody>
      </p:sp>
      <p:sp>
        <p:nvSpPr>
          <p:cNvPr id="7" name="Rectangle 6"/>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675963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7" name="Title 1"/>
          <p:cNvSpPr>
            <a:spLocks noGrp="1"/>
          </p:cNvSpPr>
          <p:nvPr>
            <p:ph type="ctrTitle"/>
          </p:nvPr>
        </p:nvSpPr>
        <p:spPr>
          <a:xfrm>
            <a:off x="454958" y="3200207"/>
            <a:ext cx="7772400" cy="484748"/>
          </a:xfrm>
        </p:spPr>
        <p:txBody>
          <a:bodyPr anchor="t" anchorCtr="0">
            <a:spAutoFit/>
          </a:bodyPr>
          <a:lstStyle>
            <a:lvl1pPr algn="l">
              <a:defRPr sz="3500">
                <a:solidFill>
                  <a:schemeClr val="bg1"/>
                </a:solidFill>
              </a:defRPr>
            </a:lvl1pPr>
          </a:lstStyle>
          <a:p>
            <a:r>
              <a:rPr lang="en-US"/>
              <a:t>Click to edit Master title style</a:t>
            </a:r>
            <a:endParaRPr lang="en-US" dirty="0"/>
          </a:p>
        </p:txBody>
      </p:sp>
      <p:sp>
        <p:nvSpPr>
          <p:cNvPr id="8" name="Rectangle 7"/>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 name="Rectangle 9"/>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0775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3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7" name="Picture 6"/>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1485" y="1006088"/>
            <a:ext cx="7886700" cy="249299"/>
          </a:xfrm>
          <a:prstGeom prst="rect">
            <a:avLst/>
          </a:prstGeom>
        </p:spPr>
        <p:txBody>
          <a:bodyPr vert="horz" lIns="0" tIns="0" rIns="0" bIns="0" rtlCol="0" anchor="t" anchorCtr="0">
            <a:spAutoFit/>
          </a:bodyPr>
          <a:lstStyle/>
          <a:p>
            <a:r>
              <a:rPr lang="en-US"/>
              <a:t>Click to edit Master title style</a:t>
            </a:r>
            <a:endParaRPr lang="en-US" dirty="0"/>
          </a:p>
        </p:txBody>
      </p:sp>
      <p:sp>
        <p:nvSpPr>
          <p:cNvPr id="8" name="TextBox 7"/>
          <p:cNvSpPr txBox="1"/>
          <p:nvPr/>
        </p:nvSpPr>
        <p:spPr>
          <a:xfrm>
            <a:off x="451485" y="6555025"/>
            <a:ext cx="1273105" cy="246221"/>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latin typeface="Soleil" charset="0"/>
                <a:ea typeface="Soleil" charset="0"/>
                <a:cs typeface="Soleil" charset="0"/>
              </a:rPr>
              <a:t>© PFM</a:t>
            </a:r>
          </a:p>
        </p:txBody>
      </p:sp>
      <p:sp>
        <p:nvSpPr>
          <p:cNvPr id="9" name="Slide Number Placeholder 5"/>
          <p:cNvSpPr txBox="1">
            <a:spLocks/>
          </p:cNvSpPr>
          <p:nvPr/>
        </p:nvSpPr>
        <p:spPr>
          <a:xfrm>
            <a:off x="6259285" y="6555732"/>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05F1538-3331-E648-B801-7E18C85EB11D}" type="slidenum">
              <a:rPr lang="en-US" sz="1000" smtClean="0">
                <a:latin typeface="Soleil" charset="0"/>
                <a:ea typeface="Soleil" charset="0"/>
                <a:cs typeface="Soleil" charset="0"/>
              </a:rPr>
              <a:pPr algn="r"/>
              <a:t>‹#›</a:t>
            </a:fld>
            <a:endParaRPr lang="en-US" sz="1000" dirty="0">
              <a:latin typeface="Soleil" charset="0"/>
              <a:ea typeface="Soleil" charset="0"/>
              <a:cs typeface="Soleil" charset="0"/>
            </a:endParaRPr>
          </a:p>
        </p:txBody>
      </p:sp>
      <p:pic>
        <p:nvPicPr>
          <p:cNvPr id="10" name="Picture 9"/>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Box 10"/>
          <p:cNvSpPr txBox="1"/>
          <p:nvPr/>
        </p:nvSpPr>
        <p:spPr>
          <a:xfrm>
            <a:off x="451485" y="6555025"/>
            <a:ext cx="1273105" cy="246221"/>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latin typeface="Soleil" charset="0"/>
                <a:ea typeface="Soleil" charset="0"/>
                <a:cs typeface="Soleil" charset="0"/>
              </a:rPr>
              <a:t>© PFM</a:t>
            </a:r>
          </a:p>
        </p:txBody>
      </p:sp>
      <p:sp>
        <p:nvSpPr>
          <p:cNvPr id="12" name="Slide Number Placeholder 5"/>
          <p:cNvSpPr txBox="1">
            <a:spLocks/>
          </p:cNvSpPr>
          <p:nvPr/>
        </p:nvSpPr>
        <p:spPr>
          <a:xfrm>
            <a:off x="6259285" y="6555732"/>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05F1538-3331-E648-B801-7E18C85EB11D}" type="slidenum">
              <a:rPr lang="en-US" sz="1000" smtClean="0">
                <a:latin typeface="Soleil" charset="0"/>
                <a:ea typeface="Soleil" charset="0"/>
                <a:cs typeface="Soleil" charset="0"/>
              </a:rPr>
              <a:pPr algn="r"/>
              <a:t>‹#›</a:t>
            </a:fld>
            <a:endParaRPr lang="en-US" sz="1000" dirty="0">
              <a:latin typeface="Soleil" charset="0"/>
              <a:ea typeface="Soleil" charset="0"/>
              <a:cs typeface="Soleil" charset="0"/>
            </a:endParaRPr>
          </a:p>
        </p:txBody>
      </p:sp>
      <p:sp>
        <p:nvSpPr>
          <p:cNvPr id="14" name="TextBox 13"/>
          <p:cNvSpPr txBox="1"/>
          <p:nvPr userDrawn="1"/>
        </p:nvSpPr>
        <p:spPr>
          <a:xfrm>
            <a:off x="451485" y="6555025"/>
            <a:ext cx="1273105" cy="246221"/>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latin typeface="Soleil" charset="0"/>
                <a:ea typeface="Soleil" charset="0"/>
                <a:cs typeface="Soleil" charset="0"/>
              </a:rPr>
              <a:t>© PFM</a:t>
            </a:r>
          </a:p>
        </p:txBody>
      </p:sp>
      <p:sp>
        <p:nvSpPr>
          <p:cNvPr id="15" name="Slide Number Placeholder 5"/>
          <p:cNvSpPr txBox="1">
            <a:spLocks/>
          </p:cNvSpPr>
          <p:nvPr userDrawn="1"/>
        </p:nvSpPr>
        <p:spPr>
          <a:xfrm>
            <a:off x="6259285" y="6555732"/>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05F1538-3331-E648-B801-7E18C85EB11D}" type="slidenum">
              <a:rPr lang="en-US" sz="1000" smtClean="0">
                <a:latin typeface="Soleil" charset="0"/>
                <a:ea typeface="Soleil" charset="0"/>
                <a:cs typeface="Soleil" charset="0"/>
              </a:rPr>
              <a:pPr algn="r"/>
              <a:t>‹#›</a:t>
            </a:fld>
            <a:endParaRPr lang="en-US" sz="1000" dirty="0">
              <a:latin typeface="Soleil" charset="0"/>
              <a:ea typeface="Soleil" charset="0"/>
              <a:cs typeface="Soleil" charset="0"/>
            </a:endParaRPr>
          </a:p>
        </p:txBody>
      </p:sp>
      <p:sp>
        <p:nvSpPr>
          <p:cNvPr id="4" name="Text Placeholder 3"/>
          <p:cNvSpPr>
            <a:spLocks noGrp="1"/>
          </p:cNvSpPr>
          <p:nvPr>
            <p:ph type="body" idx="1"/>
          </p:nvPr>
        </p:nvSpPr>
        <p:spPr>
          <a:xfrm>
            <a:off x="451485" y="1825625"/>
            <a:ext cx="8063865" cy="435133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986348"/>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6" r:id="rId13"/>
    <p:sldLayoutId id="2147483727" r:id="rId14"/>
    <p:sldLayoutId id="2147483728" r:id="rId15"/>
    <p:sldLayoutId id="2147483729" r:id="rId16"/>
    <p:sldLayoutId id="2147483730" r:id="rId17"/>
    <p:sldLayoutId id="2147483731" r:id="rId18"/>
    <p:sldLayoutId id="2147483732" r:id="rId19"/>
    <p:sldLayoutId id="2147483733" r:id="rId20"/>
    <p:sldLayoutId id="2147483734" r:id="rId21"/>
    <p:sldLayoutId id="2147483735" r:id="rId22"/>
    <p:sldLayoutId id="2147483661" r:id="rId23"/>
    <p:sldLayoutId id="2147483736" r:id="rId24"/>
    <p:sldLayoutId id="2147483666" r:id="rId25"/>
    <p:sldLayoutId id="2147483668" r:id="rId26"/>
    <p:sldLayoutId id="2147483670" r:id="rId27"/>
    <p:sldLayoutId id="2147483672" r:id="rId28"/>
    <p:sldLayoutId id="2147483673" r:id="rId29"/>
    <p:sldLayoutId id="2147483674" r:id="rId30"/>
    <p:sldLayoutId id="2147483667" r:id="rId31"/>
    <p:sldLayoutId id="2147483737" r:id="rId32"/>
  </p:sldLayoutIdLst>
  <p:txStyles>
    <p:titleStyle>
      <a:lvl1pPr algn="l" defTabSz="914400" rtl="0" eaLnBrk="1" latinLnBrk="0" hangingPunct="1">
        <a:lnSpc>
          <a:spcPct val="90000"/>
        </a:lnSpc>
        <a:spcBef>
          <a:spcPct val="0"/>
        </a:spcBef>
        <a:buNone/>
        <a:defRPr sz="1800" b="1" i="0" kern="1200">
          <a:solidFill>
            <a:schemeClr val="tx2"/>
          </a:solidFill>
          <a:latin typeface="Soleil" charset="0"/>
          <a:ea typeface="Soleil" charset="0"/>
          <a:cs typeface="Soleil" charset="0"/>
        </a:defRPr>
      </a:lvl1pPr>
    </p:titleStyle>
    <p:bodyStyle>
      <a:lvl1pPr marL="168275" indent="-168275" algn="l" defTabSz="914400" rtl="0" eaLnBrk="1" latinLnBrk="0" hangingPunct="1">
        <a:lnSpc>
          <a:spcPct val="150000"/>
        </a:lnSpc>
        <a:spcBef>
          <a:spcPts val="400"/>
        </a:spcBef>
        <a:buClr>
          <a:schemeClr val="accent2"/>
        </a:buClr>
        <a:buFont typeface="Wingdings 2" panose="05020102010507070707" pitchFamily="18" charset="2"/>
        <a:buChar char="Ã"/>
        <a:defRPr sz="1100" kern="1200">
          <a:solidFill>
            <a:schemeClr val="tx2"/>
          </a:solidFill>
          <a:latin typeface="Soleil" charset="0"/>
          <a:ea typeface="Soleil" charset="0"/>
          <a:cs typeface="Soleil" charset="0"/>
        </a:defRPr>
      </a:lvl1pPr>
      <a:lvl2pPr marL="230188" indent="-95250" algn="l" defTabSz="914400" rtl="0" eaLnBrk="1" latinLnBrk="0" hangingPunct="1">
        <a:lnSpc>
          <a:spcPct val="150000"/>
        </a:lnSpc>
        <a:spcBef>
          <a:spcPts val="200"/>
        </a:spcBef>
        <a:buClr>
          <a:schemeClr val="accent2"/>
        </a:buClr>
        <a:buFont typeface="Arial" panose="020B0604020202020204" pitchFamily="34" charset="0"/>
        <a:buChar char="•"/>
        <a:defRPr sz="1100" kern="1200">
          <a:solidFill>
            <a:schemeClr val="tx2"/>
          </a:solidFill>
          <a:latin typeface="Soleil" charset="0"/>
          <a:ea typeface="Soleil" charset="0"/>
          <a:cs typeface="Soleil" charset="0"/>
        </a:defRPr>
      </a:lvl2pPr>
      <a:lvl3pPr marL="346075" indent="-90488" algn="l" defTabSz="914400" rtl="0" eaLnBrk="1" latinLnBrk="0" hangingPunct="1">
        <a:lnSpc>
          <a:spcPct val="150000"/>
        </a:lnSpc>
        <a:spcBef>
          <a:spcPts val="400"/>
        </a:spcBef>
        <a:buClr>
          <a:schemeClr val="accent2"/>
        </a:buClr>
        <a:buFont typeface="Arial" panose="020B0604020202020204" pitchFamily="34" charset="0"/>
        <a:buChar char="•"/>
        <a:defRPr sz="1100" kern="1200">
          <a:solidFill>
            <a:schemeClr val="tx2"/>
          </a:solidFill>
          <a:latin typeface="Soleil" charset="0"/>
          <a:ea typeface="Soleil" charset="0"/>
          <a:cs typeface="Soleil" charset="0"/>
        </a:defRPr>
      </a:lvl3pPr>
      <a:lvl4pPr marL="514350" indent="-90488" algn="l" defTabSz="914400" rtl="0" eaLnBrk="1" latinLnBrk="0" hangingPunct="1">
        <a:lnSpc>
          <a:spcPct val="150000"/>
        </a:lnSpc>
        <a:spcBef>
          <a:spcPts val="400"/>
        </a:spcBef>
        <a:buClr>
          <a:schemeClr val="accent2"/>
        </a:buClr>
        <a:buFont typeface="Arial" panose="020B0604020202020204" pitchFamily="34" charset="0"/>
        <a:buChar char="•"/>
        <a:defRPr sz="1100" kern="1200">
          <a:solidFill>
            <a:schemeClr val="tx2"/>
          </a:solidFill>
          <a:latin typeface="Soleil" charset="0"/>
          <a:ea typeface="Soleil" charset="0"/>
          <a:cs typeface="Soleil" charset="0"/>
        </a:defRPr>
      </a:lvl4pPr>
      <a:lvl5pPr marL="630238" indent="-90488" algn="l" defTabSz="914400" rtl="0" eaLnBrk="1" latinLnBrk="0" hangingPunct="1">
        <a:lnSpc>
          <a:spcPct val="150000"/>
        </a:lnSpc>
        <a:spcBef>
          <a:spcPts val="400"/>
        </a:spcBef>
        <a:buClr>
          <a:schemeClr val="accent2"/>
        </a:buClr>
        <a:buFont typeface="Arial" panose="020B0604020202020204" pitchFamily="34" charset="0"/>
        <a:buChar char="•"/>
        <a:defRPr sz="1100" kern="1200">
          <a:solidFill>
            <a:schemeClr val="tx2"/>
          </a:solidFill>
          <a:latin typeface="Soleil" charset="0"/>
          <a:ea typeface="Soleil" charset="0"/>
          <a:cs typeface="Solei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hyperlink" Target="https://www.pfm.com/" TargetMode="External"/><Relationship Id="rId2" Type="http://schemas.openxmlformats.org/officeDocument/2006/relationships/notesSlide" Target="../notesSlides/notesSlide6.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78708" y="1442872"/>
            <a:ext cx="7772400" cy="2092881"/>
          </a:xfrm>
        </p:spPr>
        <p:txBody>
          <a:bodyPr/>
          <a:lstStyle/>
          <a:p>
            <a:pPr algn="ctr">
              <a:lnSpc>
                <a:spcPct val="100000"/>
              </a:lnSpc>
              <a:spcBef>
                <a:spcPts val="600"/>
              </a:spcBef>
              <a:spcAft>
                <a:spcPts val="600"/>
              </a:spcAft>
            </a:pPr>
            <a:br>
              <a:rPr lang="en-US" sz="3600" dirty="0"/>
            </a:br>
            <a:r>
              <a:rPr lang="en-US" sz="3600" dirty="0"/>
              <a:t>North Smithfield, </a:t>
            </a:r>
            <a:br>
              <a:rPr lang="en-US" sz="3600" dirty="0"/>
            </a:br>
            <a:r>
              <a:rPr lang="en-US" sz="3600" dirty="0"/>
              <a:t>Rhode Island</a:t>
            </a:r>
            <a:br>
              <a:rPr lang="en-US" sz="3600" dirty="0"/>
            </a:br>
            <a:r>
              <a:rPr lang="en-US" sz="2800" dirty="0"/>
              <a:t>Debt and Credit Analysis</a:t>
            </a:r>
          </a:p>
        </p:txBody>
      </p:sp>
      <p:sp>
        <p:nvSpPr>
          <p:cNvPr id="7" name="Subtitle 6"/>
          <p:cNvSpPr>
            <a:spLocks noGrp="1"/>
          </p:cNvSpPr>
          <p:nvPr>
            <p:ph type="subTitle" idx="1"/>
          </p:nvPr>
        </p:nvSpPr>
        <p:spPr>
          <a:xfrm>
            <a:off x="478041" y="4585339"/>
            <a:ext cx="2612190" cy="367408"/>
          </a:xfrm>
        </p:spPr>
        <p:txBody>
          <a:bodyPr/>
          <a:lstStyle/>
          <a:p>
            <a:r>
              <a:rPr lang="en-US" dirty="0"/>
              <a:t>November 10, 2025</a:t>
            </a:r>
          </a:p>
        </p:txBody>
      </p:sp>
      <p:sp>
        <p:nvSpPr>
          <p:cNvPr id="12" name="Text Placeholder 11"/>
          <p:cNvSpPr>
            <a:spLocks noGrp="1"/>
          </p:cNvSpPr>
          <p:nvPr>
            <p:ph type="body" sz="quarter" idx="10"/>
          </p:nvPr>
        </p:nvSpPr>
        <p:spPr/>
        <p:txBody>
          <a:bodyPr>
            <a:noAutofit/>
          </a:bodyPr>
          <a:lstStyle/>
          <a:p>
            <a:r>
              <a:rPr lang="en-US" dirty="0"/>
              <a:t>PFM Financial Advisors LLC</a:t>
            </a:r>
          </a:p>
        </p:txBody>
      </p:sp>
      <p:sp>
        <p:nvSpPr>
          <p:cNvPr id="9" name="Text Placeholder 12">
            <a:extLst>
              <a:ext uri="{FF2B5EF4-FFF2-40B4-BE49-F238E27FC236}">
                <a16:creationId xmlns:a16="http://schemas.microsoft.com/office/drawing/2014/main" id="{C901C3DF-F458-47CE-BB6F-54EEA985BB7B}"/>
              </a:ext>
            </a:extLst>
          </p:cNvPr>
          <p:cNvSpPr>
            <a:spLocks noGrp="1"/>
          </p:cNvSpPr>
          <p:nvPr>
            <p:ph type="body" sz="quarter" idx="11"/>
          </p:nvPr>
        </p:nvSpPr>
        <p:spPr>
          <a:xfrm>
            <a:off x="2300288" y="6005513"/>
            <a:ext cx="1422400" cy="568325"/>
          </a:xfrm>
        </p:spPr>
        <p:txBody>
          <a:bodyPr>
            <a:normAutofit fontScale="92500" lnSpcReduction="10000"/>
          </a:bodyPr>
          <a:lstStyle/>
          <a:p>
            <a:r>
              <a:rPr lang="en-US" dirty="0"/>
              <a:t>100 High Street</a:t>
            </a:r>
          </a:p>
          <a:p>
            <a:r>
              <a:rPr lang="en-US" dirty="0"/>
              <a:t>Suite 2300</a:t>
            </a:r>
          </a:p>
          <a:p>
            <a:r>
              <a:rPr lang="en-US" dirty="0"/>
              <a:t>Boston, MA 02110</a:t>
            </a:r>
          </a:p>
        </p:txBody>
      </p:sp>
      <p:sp>
        <p:nvSpPr>
          <p:cNvPr id="15" name="Text Placeholder 13">
            <a:extLst>
              <a:ext uri="{FF2B5EF4-FFF2-40B4-BE49-F238E27FC236}">
                <a16:creationId xmlns:a16="http://schemas.microsoft.com/office/drawing/2014/main" id="{5F3E6E1F-CE3F-4BCC-96C4-BCF155445B22}"/>
              </a:ext>
            </a:extLst>
          </p:cNvPr>
          <p:cNvSpPr>
            <a:spLocks noGrp="1"/>
          </p:cNvSpPr>
          <p:nvPr>
            <p:ph type="body" sz="quarter" idx="12"/>
          </p:nvPr>
        </p:nvSpPr>
        <p:spPr>
          <a:xfrm>
            <a:off x="4013200" y="6005513"/>
            <a:ext cx="1422400" cy="568325"/>
          </a:xfrm>
        </p:spPr>
        <p:txBody>
          <a:bodyPr/>
          <a:lstStyle/>
          <a:p>
            <a:r>
              <a:rPr lang="en-US" dirty="0"/>
              <a:t>(617) 330.6914</a:t>
            </a:r>
          </a:p>
          <a:p>
            <a:r>
              <a:rPr lang="en-US" b="1" dirty="0"/>
              <a:t>pfm.com</a:t>
            </a:r>
          </a:p>
        </p:txBody>
      </p:sp>
    </p:spTree>
    <p:extLst>
      <p:ext uri="{BB962C8B-B14F-4D97-AF65-F5344CB8AC3E}">
        <p14:creationId xmlns:p14="http://schemas.microsoft.com/office/powerpoint/2010/main" val="1008184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5D40A-D3E8-8632-2F02-C6BC5E484C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05DB59E-D094-B67F-45F6-87951758AAEE}"/>
              </a:ext>
            </a:extLst>
          </p:cNvPr>
          <p:cNvSpPr>
            <a:spLocks noGrp="1"/>
          </p:cNvSpPr>
          <p:nvPr>
            <p:ph type="title"/>
          </p:nvPr>
        </p:nvSpPr>
        <p:spPr>
          <a:xfrm>
            <a:off x="451485" y="1006088"/>
            <a:ext cx="7886700" cy="256224"/>
          </a:xfrm>
        </p:spPr>
        <p:txBody>
          <a:bodyPr/>
          <a:lstStyle/>
          <a:p>
            <a:r>
              <a:rPr lang="en-US" dirty="0"/>
              <a:t>7- Year Trend Analysis: Available Fund Balance and Debt Analysis</a:t>
            </a:r>
          </a:p>
        </p:txBody>
      </p:sp>
      <p:graphicFrame>
        <p:nvGraphicFramePr>
          <p:cNvPr id="10" name="Chart 9">
            <a:extLst>
              <a:ext uri="{FF2B5EF4-FFF2-40B4-BE49-F238E27FC236}">
                <a16:creationId xmlns:a16="http://schemas.microsoft.com/office/drawing/2014/main" id="{D2BBB9EF-6CAD-4C36-B4D3-966BD3845075}"/>
              </a:ext>
            </a:extLst>
          </p:cNvPr>
          <p:cNvGraphicFramePr>
            <a:graphicFrameLocks/>
          </p:cNvGraphicFramePr>
          <p:nvPr>
            <p:extLst>
              <p:ext uri="{D42A27DB-BD31-4B8C-83A1-F6EECF244321}">
                <p14:modId xmlns:p14="http://schemas.microsoft.com/office/powerpoint/2010/main" val="3847796481"/>
              </p:ext>
            </p:extLst>
          </p:nvPr>
        </p:nvGraphicFramePr>
        <p:xfrm>
          <a:off x="1079218" y="1827120"/>
          <a:ext cx="6985561" cy="18121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38A3750B-0E8B-48A1-B650-F95BCFA10506}"/>
              </a:ext>
            </a:extLst>
          </p:cNvPr>
          <p:cNvGraphicFramePr>
            <a:graphicFrameLocks/>
          </p:cNvGraphicFramePr>
          <p:nvPr>
            <p:extLst>
              <p:ext uri="{D42A27DB-BD31-4B8C-83A1-F6EECF244321}">
                <p14:modId xmlns:p14="http://schemas.microsoft.com/office/powerpoint/2010/main" val="1027055832"/>
              </p:ext>
            </p:extLst>
          </p:nvPr>
        </p:nvGraphicFramePr>
        <p:xfrm>
          <a:off x="1079217" y="4240363"/>
          <a:ext cx="6985561" cy="165529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5D641BD4-083C-7337-1303-37B40BC85596}"/>
              </a:ext>
            </a:extLst>
          </p:cNvPr>
          <p:cNvSpPr txBox="1"/>
          <p:nvPr/>
        </p:nvSpPr>
        <p:spPr>
          <a:xfrm>
            <a:off x="1243115" y="5895656"/>
            <a:ext cx="6985561" cy="204253"/>
          </a:xfrm>
          <a:prstGeom prst="rect">
            <a:avLst/>
          </a:prstGeom>
          <a:noFill/>
        </p:spPr>
        <p:txBody>
          <a:bodyPr wrap="square" lIns="0" tIns="0" rIns="0" bIns="0" rtlCol="0" anchor="t" anchorCtr="0">
            <a:noAutofit/>
          </a:bodyPr>
          <a:lstStyle/>
          <a:p>
            <a:pPr marL="0" marR="0" indent="0" algn="ctr" defTabSz="914400" rtl="0" eaLnBrk="1" fontAlgn="auto" latinLnBrk="0" hangingPunct="1">
              <a:lnSpc>
                <a:spcPct val="100000"/>
              </a:lnSpc>
              <a:spcBef>
                <a:spcPts val="0"/>
              </a:spcBef>
              <a:spcAft>
                <a:spcPts val="0"/>
              </a:spcAft>
              <a:buClrTx/>
              <a:buSzTx/>
              <a:buFontTx/>
              <a:buNone/>
              <a:tabLst/>
            </a:pPr>
            <a:r>
              <a:rPr lang="en-US" sz="1000" dirty="0">
                <a:latin typeface="Soleil" charset="0"/>
                <a:ea typeface="Soleil" charset="0"/>
                <a:cs typeface="Soleil" charset="0"/>
              </a:rPr>
              <a:t>Fiscal Year</a:t>
            </a:r>
          </a:p>
        </p:txBody>
      </p:sp>
      <p:sp>
        <p:nvSpPr>
          <p:cNvPr id="5" name="TextBox 4">
            <a:extLst>
              <a:ext uri="{FF2B5EF4-FFF2-40B4-BE49-F238E27FC236}">
                <a16:creationId xmlns:a16="http://schemas.microsoft.com/office/drawing/2014/main" id="{B1245226-849B-2F7D-8642-10C7AD220281}"/>
              </a:ext>
            </a:extLst>
          </p:cNvPr>
          <p:cNvSpPr txBox="1"/>
          <p:nvPr/>
        </p:nvSpPr>
        <p:spPr>
          <a:xfrm>
            <a:off x="1225858" y="3648956"/>
            <a:ext cx="6985561" cy="204253"/>
          </a:xfrm>
          <a:prstGeom prst="rect">
            <a:avLst/>
          </a:prstGeom>
          <a:noFill/>
        </p:spPr>
        <p:txBody>
          <a:bodyPr wrap="square" lIns="0" tIns="0" rIns="0" bIns="0" rtlCol="0" anchor="t" anchorCtr="0">
            <a:noAutofit/>
          </a:bodyPr>
          <a:lstStyle/>
          <a:p>
            <a:pPr marL="0" marR="0" indent="0" algn="ctr" defTabSz="914400" rtl="0" eaLnBrk="1" fontAlgn="auto" latinLnBrk="0" hangingPunct="1">
              <a:lnSpc>
                <a:spcPct val="100000"/>
              </a:lnSpc>
              <a:spcBef>
                <a:spcPts val="0"/>
              </a:spcBef>
              <a:spcAft>
                <a:spcPts val="0"/>
              </a:spcAft>
              <a:buClrTx/>
              <a:buSzTx/>
              <a:buFontTx/>
              <a:buNone/>
              <a:tabLst/>
            </a:pPr>
            <a:r>
              <a:rPr lang="en-US" sz="1000" dirty="0">
                <a:latin typeface="Soleil" charset="0"/>
                <a:ea typeface="Soleil" charset="0"/>
                <a:cs typeface="Soleil" charset="0"/>
              </a:rPr>
              <a:t>Fiscal Year</a:t>
            </a:r>
          </a:p>
        </p:txBody>
      </p:sp>
      <p:sp>
        <p:nvSpPr>
          <p:cNvPr id="2" name="TextBox 1">
            <a:extLst>
              <a:ext uri="{FF2B5EF4-FFF2-40B4-BE49-F238E27FC236}">
                <a16:creationId xmlns:a16="http://schemas.microsoft.com/office/drawing/2014/main" id="{85FD7CAB-145F-348C-2C82-BD834763E0D1}"/>
              </a:ext>
            </a:extLst>
          </p:cNvPr>
          <p:cNvSpPr txBox="1"/>
          <p:nvPr/>
        </p:nvSpPr>
        <p:spPr>
          <a:xfrm>
            <a:off x="112143" y="6601775"/>
            <a:ext cx="8936966" cy="256224"/>
          </a:xfrm>
          <a:prstGeom prst="rect">
            <a:avLst/>
          </a:prstGeom>
          <a:noFill/>
        </p:spPr>
        <p:txBody>
          <a:bodyPr wrap="square" lIns="0" tIns="0" rIns="0" bIns="0" rtlCol="0" anchor="t" anchorCtr="0">
            <a:noAutofit/>
          </a:bodyPr>
          <a:lstStyle/>
          <a:p>
            <a:pPr algn="ctr"/>
            <a:r>
              <a:rPr lang="en-US" sz="1000" i="1" dirty="0"/>
              <a:t>*Unassigned General Fund Balance as of June 30, 2024 was $9,936,914.</a:t>
            </a:r>
            <a:endParaRPr lang="en-US" sz="1000" dirty="0"/>
          </a:p>
        </p:txBody>
      </p:sp>
    </p:spTree>
    <p:extLst>
      <p:ext uri="{BB962C8B-B14F-4D97-AF65-F5344CB8AC3E}">
        <p14:creationId xmlns:p14="http://schemas.microsoft.com/office/powerpoint/2010/main" val="4176852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1484" y="978946"/>
            <a:ext cx="8090087" cy="249299"/>
          </a:xfrm>
        </p:spPr>
        <p:txBody>
          <a:bodyPr/>
          <a:lstStyle/>
          <a:p>
            <a:r>
              <a:rPr lang="en-US">
                <a:latin typeface="Arial"/>
                <a:cs typeface="Arial"/>
              </a:rPr>
              <a:t>Disclosures</a:t>
            </a:r>
          </a:p>
        </p:txBody>
      </p:sp>
      <p:sp>
        <p:nvSpPr>
          <p:cNvPr id="5" name="TextBox 4">
            <a:extLst>
              <a:ext uri="{FF2B5EF4-FFF2-40B4-BE49-F238E27FC236}">
                <a16:creationId xmlns:a16="http://schemas.microsoft.com/office/drawing/2014/main" id="{5DBB2156-7034-43CA-BC46-57EB3AA3046A}"/>
              </a:ext>
            </a:extLst>
          </p:cNvPr>
          <p:cNvSpPr txBox="1"/>
          <p:nvPr/>
        </p:nvSpPr>
        <p:spPr>
          <a:xfrm>
            <a:off x="364835" y="1428552"/>
            <a:ext cx="8437420" cy="3162404"/>
          </a:xfrm>
          <a:prstGeom prst="rect">
            <a:avLst/>
          </a:prstGeom>
          <a:noFill/>
        </p:spPr>
        <p:txBody>
          <a:bodyPr wrap="square">
            <a:spAutoFit/>
          </a:bodyPr>
          <a:lstStyle/>
          <a:p>
            <a:pPr algn="l" rtl="0" fontAlgn="base"/>
            <a:r>
              <a:rPr lang="en-US" sz="1050" b="0" i="0" dirty="0">
                <a:solidFill>
                  <a:srgbClr val="000000"/>
                </a:solidFill>
                <a:effectLst/>
              </a:rPr>
              <a:t>PFM is the marketing name for a group of affiliated companies providing a range of services. All services are provided through separate agreements with each company. This material is for general information purposes only and is not intended to provide specific advice or a specific recommendation. PFM does not provide tax, legal or accounting advice.</a:t>
            </a:r>
          </a:p>
          <a:p>
            <a:pPr algn="l" rtl="0" fontAlgn="base"/>
            <a:endParaRPr lang="en-US" sz="1050" b="0" i="0" dirty="0">
              <a:solidFill>
                <a:srgbClr val="000000"/>
              </a:solidFill>
              <a:effectLst/>
            </a:endParaRPr>
          </a:p>
          <a:p>
            <a:pPr algn="l" rtl="0" fontAlgn="base"/>
            <a:r>
              <a:rPr lang="en-US" sz="1050" b="0" i="0" dirty="0">
                <a:solidFill>
                  <a:srgbClr val="000000"/>
                </a:solidFill>
                <a:effectLst/>
              </a:rPr>
              <a:t>Financial advisory services are provided by PFM Financial Advisors LLC, a registered municipal advisor with the Securities and Exchange Commission (SEC) and the Municipal Securities Rulemaking Board (MSRB) under the Dodd-Frank Act of 2010.  </a:t>
            </a:r>
          </a:p>
          <a:p>
            <a:pPr algn="l" rtl="0" fontAlgn="base"/>
            <a:endParaRPr lang="en-US" sz="1050" dirty="0">
              <a:solidFill>
                <a:srgbClr val="000000"/>
              </a:solidFill>
            </a:endParaRPr>
          </a:p>
          <a:p>
            <a:pPr algn="l" rtl="0" fontAlgn="base"/>
            <a:r>
              <a:rPr lang="en-US" sz="1050" b="0" i="0" dirty="0">
                <a:solidFill>
                  <a:srgbClr val="000000"/>
                </a:solidFill>
                <a:effectLst/>
              </a:rPr>
              <a:t>Swap advisory services are provided by PFM Swap Advisors LLC which is registered as a municipal advisor with both the MSRB and SEC under the Dodd-Frank Act of 2010, and as a commodity trading advisor with the Commodity Futures Trading Commission. Additional applicable regulatory information is available upon request. </a:t>
            </a:r>
          </a:p>
          <a:p>
            <a:pPr algn="l" rtl="0" fontAlgn="base"/>
            <a:endParaRPr lang="en-US" sz="1050" b="0" i="0" dirty="0">
              <a:solidFill>
                <a:srgbClr val="000000"/>
              </a:solidFill>
              <a:effectLst/>
            </a:endParaRPr>
          </a:p>
          <a:p>
            <a:pPr algn="l" rtl="0" fontAlgn="base"/>
            <a:r>
              <a:rPr lang="en-US" sz="1050" b="0" i="0" dirty="0">
                <a:solidFill>
                  <a:srgbClr val="000000"/>
                </a:solidFill>
                <a:effectLst/>
              </a:rPr>
              <a:t>Consulting services are provided through PFM Group Consulting LLC.  PFM’s financial modeling platform for strategic forecasting is provided through PFM Solutions LLC. A web-based platform for municipal bond information is provided through Munite LLC. </a:t>
            </a:r>
          </a:p>
          <a:p>
            <a:pPr algn="l" rtl="0" fontAlgn="base"/>
            <a:endParaRPr lang="en-US" sz="1050" b="0" i="0" dirty="0">
              <a:solidFill>
                <a:srgbClr val="000000"/>
              </a:solidFill>
              <a:effectLst/>
            </a:endParaRPr>
          </a:p>
          <a:p>
            <a:pPr algn="l" rtl="0" fontAlgn="base"/>
            <a:r>
              <a:rPr lang="en-US" sz="1050" b="0" i="0" dirty="0">
                <a:solidFill>
                  <a:srgbClr val="000000"/>
                </a:solidFill>
                <a:effectLst/>
              </a:rPr>
              <a:t>PFM Financial Advisors LLC clients, which may hav</a:t>
            </a:r>
            <a:r>
              <a:rPr lang="en-US" sz="1050" dirty="0">
                <a:solidFill>
                  <a:srgbClr val="000000"/>
                </a:solidFill>
              </a:rPr>
              <a:t>e been</a:t>
            </a:r>
            <a:r>
              <a:rPr lang="en-US" sz="1050" b="0" i="0" dirty="0">
                <a:solidFill>
                  <a:srgbClr val="000000"/>
                </a:solidFill>
                <a:effectLst/>
              </a:rPr>
              <a:t> listed, were selected based on non-performance-based criteria to show a representation of clients. A full list is available upon request. The list of clients is for informational purposes only and does not constitute an endorsement or testimonial </a:t>
            </a:r>
          </a:p>
          <a:p>
            <a:pPr algn="l" rtl="0" fontAlgn="base"/>
            <a:endParaRPr lang="en-US" sz="1050" b="0" i="0" dirty="0">
              <a:solidFill>
                <a:srgbClr val="000000"/>
              </a:solidFill>
              <a:effectLst/>
            </a:endParaRPr>
          </a:p>
          <a:p>
            <a:pPr algn="l" rtl="0" fontAlgn="base"/>
            <a:r>
              <a:rPr lang="en-US" sz="1050" b="0" i="0" dirty="0">
                <a:solidFill>
                  <a:srgbClr val="000000"/>
                </a:solidFill>
                <a:effectLst/>
              </a:rPr>
              <a:t>For more information regarding PFM’s services or entities, please visit </a:t>
            </a:r>
            <a:r>
              <a:rPr lang="en-US" sz="1050" b="0" i="0" u="sng" strike="noStrike" dirty="0">
                <a:solidFill>
                  <a:srgbClr val="0563C1"/>
                </a:solidFill>
                <a:effectLst/>
                <a:hlinkClick r:id="rId3"/>
              </a:rPr>
              <a:t>www.pfm.com</a:t>
            </a:r>
            <a:r>
              <a:rPr lang="en-US" sz="1050" b="0" i="0" dirty="0">
                <a:solidFill>
                  <a:srgbClr val="000000"/>
                </a:solidFill>
                <a:effectLst/>
              </a:rPr>
              <a:t>. </a:t>
            </a:r>
          </a:p>
        </p:txBody>
      </p:sp>
      <p:sp>
        <p:nvSpPr>
          <p:cNvPr id="6" name="TextBox 5">
            <a:extLst>
              <a:ext uri="{FF2B5EF4-FFF2-40B4-BE49-F238E27FC236}">
                <a16:creationId xmlns:a16="http://schemas.microsoft.com/office/drawing/2014/main" id="{51207191-85A6-4486-8F52-130EF4CF1A53}"/>
              </a:ext>
            </a:extLst>
          </p:cNvPr>
          <p:cNvSpPr txBox="1"/>
          <p:nvPr/>
        </p:nvSpPr>
        <p:spPr>
          <a:xfrm>
            <a:off x="521610" y="4597275"/>
            <a:ext cx="8188281" cy="1384995"/>
          </a:xfrm>
          <a:prstGeom prst="rect">
            <a:avLst/>
          </a:prstGeom>
          <a:noFill/>
        </p:spPr>
        <p:txBody>
          <a:bodyPr wrap="square">
            <a:spAutoFit/>
          </a:bodyPr>
          <a:lstStyle/>
          <a:p>
            <a:r>
              <a:rPr lang="en-US" sz="1050" dirty="0"/>
              <a:t>Special disclaimer regarding the research and forecasts included in today’s presentation: This research and any forecasts are based on current public information, as of the date of this presentation (or as of such date as may be specified in the presentation), that we consider reliable, but we do not represent it as accurate or complete, and it should not be relied on as such. The information, opinions, estimates and forecasts contained herein are also as of the date hereof and are subject to change without prior notification.</a:t>
            </a:r>
          </a:p>
          <a:p>
            <a:endParaRPr lang="en-US" sz="1050" dirty="0"/>
          </a:p>
          <a:p>
            <a:r>
              <a:rPr lang="en-US" sz="1050" dirty="0"/>
              <a:t>Case studies are provided for information purposes only and do not constitute specific advice or a recommendation. Opinions, results, and data presented are not indicative of future performance. Actual results may vary. Inclusion on this list does not represent endorsement of PFM’s services.</a:t>
            </a:r>
          </a:p>
        </p:txBody>
      </p:sp>
      <p:sp>
        <p:nvSpPr>
          <p:cNvPr id="4" name="Rectangle 3">
            <a:extLst>
              <a:ext uri="{FF2B5EF4-FFF2-40B4-BE49-F238E27FC236}">
                <a16:creationId xmlns:a16="http://schemas.microsoft.com/office/drawing/2014/main" id="{F256E0E0-74F6-4D0B-B701-242D99D6B83C}"/>
              </a:ext>
            </a:extLst>
          </p:cNvPr>
          <p:cNvSpPr/>
          <p:nvPr/>
        </p:nvSpPr>
        <p:spPr>
          <a:xfrm>
            <a:off x="451484" y="4542594"/>
            <a:ext cx="8258407" cy="149435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1000">
              <a:latin typeface="Arial Regular" charset="0"/>
              <a:ea typeface="Arial Regular" charset="0"/>
              <a:cs typeface="Arial Regular" charset="0"/>
            </a:endParaRPr>
          </a:p>
        </p:txBody>
      </p:sp>
    </p:spTree>
    <p:extLst>
      <p:ext uri="{BB962C8B-B14F-4D97-AF65-F5344CB8AC3E}">
        <p14:creationId xmlns:p14="http://schemas.microsoft.com/office/powerpoint/2010/main" val="339626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4958" y="3200207"/>
            <a:ext cx="7772400" cy="498213"/>
          </a:xfrm>
        </p:spPr>
        <p:txBody>
          <a:bodyPr/>
          <a:lstStyle/>
          <a:p>
            <a:r>
              <a:rPr lang="en-US" dirty="0"/>
              <a:t>Existing Debt Service</a:t>
            </a:r>
          </a:p>
        </p:txBody>
      </p:sp>
    </p:spTree>
    <p:extLst>
      <p:ext uri="{BB962C8B-B14F-4D97-AF65-F5344CB8AC3E}">
        <p14:creationId xmlns:p14="http://schemas.microsoft.com/office/powerpoint/2010/main" val="3494597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0F939C7-47A6-4657-4AAE-25F4CEA407E9}"/>
              </a:ext>
            </a:extLst>
          </p:cNvPr>
          <p:cNvSpPr>
            <a:spLocks noGrp="1"/>
          </p:cNvSpPr>
          <p:nvPr>
            <p:ph type="body" sz="quarter" idx="11"/>
          </p:nvPr>
        </p:nvSpPr>
        <p:spPr/>
        <p:txBody>
          <a:bodyPr/>
          <a:lstStyle/>
          <a:p>
            <a:r>
              <a:rPr lang="en-US" dirty="0"/>
              <a:t>The Town had $10,825,000 outstanding General Fund debt as of June 30, 2025</a:t>
            </a:r>
          </a:p>
          <a:p>
            <a:r>
              <a:rPr lang="en-US" dirty="0"/>
              <a:t>The Town’s existing debt has rapid amortization – 92% amortized during the next 10 years</a:t>
            </a:r>
          </a:p>
          <a:p>
            <a:r>
              <a:rPr lang="en-US" dirty="0"/>
              <a:t>Debt service declines starting in FY2027</a:t>
            </a:r>
          </a:p>
        </p:txBody>
      </p:sp>
      <p:sp>
        <p:nvSpPr>
          <p:cNvPr id="3" name="Title 2">
            <a:extLst>
              <a:ext uri="{FF2B5EF4-FFF2-40B4-BE49-F238E27FC236}">
                <a16:creationId xmlns:a16="http://schemas.microsoft.com/office/drawing/2014/main" id="{54662E8F-813A-FF07-D124-BF5B8AEBC843}"/>
              </a:ext>
            </a:extLst>
          </p:cNvPr>
          <p:cNvSpPr>
            <a:spLocks noGrp="1"/>
          </p:cNvSpPr>
          <p:nvPr>
            <p:ph type="title"/>
          </p:nvPr>
        </p:nvSpPr>
        <p:spPr>
          <a:xfrm>
            <a:off x="472652" y="967096"/>
            <a:ext cx="7886700" cy="256224"/>
          </a:xfrm>
        </p:spPr>
        <p:txBody>
          <a:bodyPr/>
          <a:lstStyle/>
          <a:p>
            <a:r>
              <a:rPr lang="en-US" dirty="0"/>
              <a:t>Existing Debt Service</a:t>
            </a:r>
          </a:p>
        </p:txBody>
      </p:sp>
      <p:graphicFrame>
        <p:nvGraphicFramePr>
          <p:cNvPr id="4" name="Chart 3">
            <a:extLst>
              <a:ext uri="{FF2B5EF4-FFF2-40B4-BE49-F238E27FC236}">
                <a16:creationId xmlns:a16="http://schemas.microsoft.com/office/drawing/2014/main" id="{44891D67-FADE-1E33-4962-A3D9ACE521B9}"/>
              </a:ext>
            </a:extLst>
          </p:cNvPr>
          <p:cNvGraphicFramePr>
            <a:graphicFrameLocks/>
          </p:cNvGraphicFramePr>
          <p:nvPr>
            <p:extLst>
              <p:ext uri="{D42A27DB-BD31-4B8C-83A1-F6EECF244321}">
                <p14:modId xmlns:p14="http://schemas.microsoft.com/office/powerpoint/2010/main" val="670068685"/>
              </p:ext>
            </p:extLst>
          </p:nvPr>
        </p:nvGraphicFramePr>
        <p:xfrm>
          <a:off x="865822" y="2518913"/>
          <a:ext cx="7058025" cy="3847381"/>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CCBC1EFB-3E33-B8FD-2E63-992C201CA83F}"/>
              </a:ext>
            </a:extLst>
          </p:cNvPr>
          <p:cNvSpPr txBox="1"/>
          <p:nvPr/>
        </p:nvSpPr>
        <p:spPr>
          <a:xfrm>
            <a:off x="1095555" y="6008305"/>
            <a:ext cx="6828292" cy="204253"/>
          </a:xfrm>
          <a:prstGeom prst="rect">
            <a:avLst/>
          </a:prstGeom>
          <a:noFill/>
        </p:spPr>
        <p:txBody>
          <a:bodyPr wrap="square" lIns="0" tIns="0" rIns="0" bIns="0" rtlCol="0" anchor="t" anchorCtr="0">
            <a:noAutofit/>
          </a:bodyPr>
          <a:lstStyle/>
          <a:p>
            <a:pPr marL="0" marR="0" indent="0" algn="ctr" defTabSz="914400" rtl="0" eaLnBrk="1" fontAlgn="auto" latinLnBrk="0" hangingPunct="1">
              <a:lnSpc>
                <a:spcPct val="100000"/>
              </a:lnSpc>
              <a:spcBef>
                <a:spcPts val="0"/>
              </a:spcBef>
              <a:spcAft>
                <a:spcPts val="0"/>
              </a:spcAft>
              <a:buClrTx/>
              <a:buSzTx/>
              <a:buFontTx/>
              <a:buNone/>
              <a:tabLst/>
            </a:pPr>
            <a:r>
              <a:rPr lang="en-US" sz="1000" dirty="0">
                <a:solidFill>
                  <a:schemeClr val="bg1">
                    <a:lumMod val="50000"/>
                  </a:schemeClr>
                </a:solidFill>
                <a:latin typeface="Soleil" charset="0"/>
                <a:ea typeface="Soleil" charset="0"/>
                <a:cs typeface="Soleil" charset="0"/>
              </a:rPr>
              <a:t>Fiscal Year</a:t>
            </a:r>
          </a:p>
        </p:txBody>
      </p:sp>
    </p:spTree>
    <p:extLst>
      <p:ext uri="{BB962C8B-B14F-4D97-AF65-F5344CB8AC3E}">
        <p14:creationId xmlns:p14="http://schemas.microsoft.com/office/powerpoint/2010/main" val="3043341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4958" y="3200207"/>
            <a:ext cx="7772400" cy="498213"/>
          </a:xfrm>
        </p:spPr>
        <p:txBody>
          <a:bodyPr/>
          <a:lstStyle/>
          <a:p>
            <a:r>
              <a:rPr lang="en-US" dirty="0"/>
              <a:t>Proposed New Debt Service</a:t>
            </a:r>
          </a:p>
        </p:txBody>
      </p:sp>
    </p:spTree>
    <p:extLst>
      <p:ext uri="{BB962C8B-B14F-4D97-AF65-F5344CB8AC3E}">
        <p14:creationId xmlns:p14="http://schemas.microsoft.com/office/powerpoint/2010/main" val="923417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DE0FE2-C141-66C6-4477-2FBD7AF208BE}"/>
              </a:ext>
            </a:extLst>
          </p:cNvPr>
          <p:cNvSpPr>
            <a:spLocks noGrp="1"/>
          </p:cNvSpPr>
          <p:nvPr>
            <p:ph type="body" sz="quarter" idx="11"/>
          </p:nvPr>
        </p:nvSpPr>
        <p:spPr>
          <a:xfrm>
            <a:off x="451485" y="1380226"/>
            <a:ext cx="7929035" cy="4194951"/>
          </a:xfrm>
        </p:spPr>
        <p:txBody>
          <a:bodyPr/>
          <a:lstStyle/>
          <a:p>
            <a:pPr marL="0" indent="0" algn="ctr">
              <a:lnSpc>
                <a:spcPct val="100000"/>
              </a:lnSpc>
              <a:spcBef>
                <a:spcPts val="200"/>
              </a:spcBef>
              <a:buNone/>
            </a:pPr>
            <a:r>
              <a:rPr lang="en-US" b="1" dirty="0">
                <a:solidFill>
                  <a:schemeClr val="tx1"/>
                </a:solidFill>
              </a:rPr>
              <a:t>Bond Debt Service</a:t>
            </a:r>
          </a:p>
          <a:p>
            <a:pPr marL="0" indent="0" algn="ctr">
              <a:lnSpc>
                <a:spcPct val="100000"/>
              </a:lnSpc>
              <a:spcBef>
                <a:spcPts val="200"/>
              </a:spcBef>
              <a:buNone/>
            </a:pPr>
            <a:r>
              <a:rPr lang="en-US" b="1" dirty="0">
                <a:solidFill>
                  <a:schemeClr val="tx1"/>
                </a:solidFill>
              </a:rPr>
              <a:t>20 Year Term</a:t>
            </a:r>
          </a:p>
          <a:p>
            <a:pPr marL="0" indent="0" algn="ctr">
              <a:lnSpc>
                <a:spcPct val="100000"/>
              </a:lnSpc>
              <a:spcBef>
                <a:spcPts val="200"/>
              </a:spcBef>
              <a:buNone/>
            </a:pPr>
            <a:r>
              <a:rPr lang="en-US" b="1" dirty="0">
                <a:solidFill>
                  <a:schemeClr val="tx1"/>
                </a:solidFill>
              </a:rPr>
              <a:t>Dated February 15,2026</a:t>
            </a:r>
          </a:p>
          <a:p>
            <a:pPr marL="0" indent="0" algn="ctr">
              <a:lnSpc>
                <a:spcPct val="100000"/>
              </a:lnSpc>
              <a:buNone/>
            </a:pPr>
            <a:endParaRPr lang="en-US" dirty="0"/>
          </a:p>
        </p:txBody>
      </p:sp>
      <p:sp>
        <p:nvSpPr>
          <p:cNvPr id="3" name="Title 2">
            <a:extLst>
              <a:ext uri="{FF2B5EF4-FFF2-40B4-BE49-F238E27FC236}">
                <a16:creationId xmlns:a16="http://schemas.microsoft.com/office/drawing/2014/main" id="{C0A26420-87C9-AFA1-9DA5-6B29D71A5D7E}"/>
              </a:ext>
            </a:extLst>
          </p:cNvPr>
          <p:cNvSpPr>
            <a:spLocks noGrp="1"/>
          </p:cNvSpPr>
          <p:nvPr>
            <p:ph type="title"/>
          </p:nvPr>
        </p:nvSpPr>
        <p:spPr>
          <a:xfrm>
            <a:off x="451485" y="1006088"/>
            <a:ext cx="7886700" cy="256224"/>
          </a:xfrm>
        </p:spPr>
        <p:txBody>
          <a:bodyPr/>
          <a:lstStyle/>
          <a:p>
            <a:r>
              <a:rPr lang="en-US" dirty="0"/>
              <a:t>Proposed Bonds – Sample Debt Service </a:t>
            </a:r>
          </a:p>
        </p:txBody>
      </p:sp>
      <p:pic>
        <p:nvPicPr>
          <p:cNvPr id="6" name="Picture 5">
            <a:extLst>
              <a:ext uri="{FF2B5EF4-FFF2-40B4-BE49-F238E27FC236}">
                <a16:creationId xmlns:a16="http://schemas.microsoft.com/office/drawing/2014/main" id="{7DE0315A-DC55-9C34-4031-08B8F532EDA9}"/>
              </a:ext>
            </a:extLst>
          </p:cNvPr>
          <p:cNvPicPr>
            <a:picLocks noChangeAspect="1"/>
          </p:cNvPicPr>
          <p:nvPr/>
        </p:nvPicPr>
        <p:blipFill>
          <a:blip r:embed="rId2"/>
          <a:stretch>
            <a:fillRect/>
          </a:stretch>
        </p:blipFill>
        <p:spPr>
          <a:xfrm>
            <a:off x="1960858" y="2119111"/>
            <a:ext cx="4867954" cy="4172532"/>
          </a:xfrm>
          <a:prstGeom prst="rect">
            <a:avLst/>
          </a:prstGeom>
        </p:spPr>
      </p:pic>
    </p:spTree>
    <p:extLst>
      <p:ext uri="{BB962C8B-B14F-4D97-AF65-F5344CB8AC3E}">
        <p14:creationId xmlns:p14="http://schemas.microsoft.com/office/powerpoint/2010/main" val="3630134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4958" y="3200207"/>
            <a:ext cx="7772400" cy="982961"/>
          </a:xfrm>
        </p:spPr>
        <p:txBody>
          <a:bodyPr/>
          <a:lstStyle/>
          <a:p>
            <a:pPr algn="ctr"/>
            <a:r>
              <a:rPr lang="en-US" dirty="0"/>
              <a:t>Existing and Proposed </a:t>
            </a:r>
            <a:br>
              <a:rPr lang="en-US" dirty="0"/>
            </a:br>
            <a:r>
              <a:rPr lang="en-US" dirty="0"/>
              <a:t>New Debt Service</a:t>
            </a:r>
          </a:p>
        </p:txBody>
      </p:sp>
    </p:spTree>
    <p:extLst>
      <p:ext uri="{BB962C8B-B14F-4D97-AF65-F5344CB8AC3E}">
        <p14:creationId xmlns:p14="http://schemas.microsoft.com/office/powerpoint/2010/main" val="292207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8ABC838-2172-5F7E-5DD9-2A79E147AF27}"/>
              </a:ext>
            </a:extLst>
          </p:cNvPr>
          <p:cNvSpPr>
            <a:spLocks noGrp="1"/>
          </p:cNvSpPr>
          <p:nvPr>
            <p:ph type="title"/>
          </p:nvPr>
        </p:nvSpPr>
        <p:spPr>
          <a:xfrm>
            <a:off x="451485" y="749864"/>
            <a:ext cx="7886700" cy="256224"/>
          </a:xfrm>
        </p:spPr>
        <p:txBody>
          <a:bodyPr/>
          <a:lstStyle/>
          <a:p>
            <a:r>
              <a:rPr lang="en-US" dirty="0"/>
              <a:t>Existing and Proposed Debt Service</a:t>
            </a:r>
          </a:p>
        </p:txBody>
      </p:sp>
      <p:pic>
        <p:nvPicPr>
          <p:cNvPr id="2" name="Picture 1">
            <a:extLst>
              <a:ext uri="{FF2B5EF4-FFF2-40B4-BE49-F238E27FC236}">
                <a16:creationId xmlns:a16="http://schemas.microsoft.com/office/drawing/2014/main" id="{AC0D2F52-1CDD-D21B-C90B-8C3895BA1298}"/>
              </a:ext>
            </a:extLst>
          </p:cNvPr>
          <p:cNvPicPr>
            <a:picLocks noChangeAspect="1"/>
          </p:cNvPicPr>
          <p:nvPr/>
        </p:nvPicPr>
        <p:blipFill>
          <a:blip r:embed="rId2"/>
          <a:stretch>
            <a:fillRect/>
          </a:stretch>
        </p:blipFill>
        <p:spPr>
          <a:xfrm>
            <a:off x="1384300" y="1139825"/>
            <a:ext cx="6375400" cy="4578350"/>
          </a:xfrm>
          <a:prstGeom prst="rect">
            <a:avLst/>
          </a:prstGeom>
        </p:spPr>
      </p:pic>
    </p:spTree>
    <p:extLst>
      <p:ext uri="{BB962C8B-B14F-4D97-AF65-F5344CB8AC3E}">
        <p14:creationId xmlns:p14="http://schemas.microsoft.com/office/powerpoint/2010/main" val="575458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DC6A9-16FD-89D5-1E2D-6DE4AD912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253C68-C132-F1B8-FE21-E16F53131EA1}"/>
              </a:ext>
            </a:extLst>
          </p:cNvPr>
          <p:cNvSpPr>
            <a:spLocks noGrp="1"/>
          </p:cNvSpPr>
          <p:nvPr>
            <p:ph type="ctrTitle"/>
          </p:nvPr>
        </p:nvSpPr>
        <p:spPr>
          <a:xfrm>
            <a:off x="454958" y="3200207"/>
            <a:ext cx="7772400" cy="498213"/>
          </a:xfrm>
        </p:spPr>
        <p:txBody>
          <a:bodyPr/>
          <a:lstStyle/>
          <a:p>
            <a:pPr algn="ctr"/>
            <a:r>
              <a:rPr lang="en-US" dirty="0"/>
              <a:t>Credit Analysis</a:t>
            </a:r>
          </a:p>
        </p:txBody>
      </p:sp>
    </p:spTree>
    <p:extLst>
      <p:ext uri="{BB962C8B-B14F-4D97-AF65-F5344CB8AC3E}">
        <p14:creationId xmlns:p14="http://schemas.microsoft.com/office/powerpoint/2010/main" val="1891340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04DD45-7137-1D8C-6309-EBBB23689898}"/>
              </a:ext>
            </a:extLst>
          </p:cNvPr>
          <p:cNvSpPr>
            <a:spLocks noGrp="1"/>
          </p:cNvSpPr>
          <p:nvPr>
            <p:ph type="title"/>
          </p:nvPr>
        </p:nvSpPr>
        <p:spPr>
          <a:xfrm>
            <a:off x="451485" y="1006088"/>
            <a:ext cx="7886700" cy="256224"/>
          </a:xfrm>
        </p:spPr>
        <p:txBody>
          <a:bodyPr/>
          <a:lstStyle/>
          <a:p>
            <a:r>
              <a:rPr lang="en-US" dirty="0"/>
              <a:t>Moody’s Financial Ratio Analysis Comparison</a:t>
            </a:r>
          </a:p>
        </p:txBody>
      </p:sp>
      <p:sp>
        <p:nvSpPr>
          <p:cNvPr id="2" name="TextBox 1">
            <a:extLst>
              <a:ext uri="{FF2B5EF4-FFF2-40B4-BE49-F238E27FC236}">
                <a16:creationId xmlns:a16="http://schemas.microsoft.com/office/drawing/2014/main" id="{8BF652C1-25E0-24ED-1DD0-686329515BE0}"/>
              </a:ext>
            </a:extLst>
          </p:cNvPr>
          <p:cNvSpPr txBox="1"/>
          <p:nvPr/>
        </p:nvSpPr>
        <p:spPr>
          <a:xfrm>
            <a:off x="244475" y="5431786"/>
            <a:ext cx="3309608" cy="327803"/>
          </a:xfrm>
          <a:prstGeom prst="rect">
            <a:avLst/>
          </a:prstGeom>
          <a:noFill/>
        </p:spPr>
        <p:txBody>
          <a:bodyPr wrap="squar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r>
              <a:rPr lang="en-US" sz="1000" dirty="0">
                <a:latin typeface="Soleil" charset="0"/>
                <a:ea typeface="Soleil" charset="0"/>
                <a:cs typeface="Soleil" charset="0"/>
              </a:rPr>
              <a:t>MFRA as of FY2024</a:t>
            </a:r>
          </a:p>
          <a:p>
            <a:pPr marL="0" marR="0" indent="0" algn="l" defTabSz="914400" rtl="0" eaLnBrk="1" fontAlgn="auto" latinLnBrk="0" hangingPunct="1">
              <a:lnSpc>
                <a:spcPct val="100000"/>
              </a:lnSpc>
              <a:spcBef>
                <a:spcPts val="0"/>
              </a:spcBef>
              <a:spcAft>
                <a:spcPts val="0"/>
              </a:spcAft>
              <a:buClrTx/>
              <a:buSzTx/>
              <a:buFontTx/>
              <a:buNone/>
              <a:tabLst/>
            </a:pPr>
            <a:r>
              <a:rPr lang="en-US" sz="1000" dirty="0">
                <a:latin typeface="Soleil" charset="0"/>
                <a:ea typeface="Soleil" charset="0"/>
                <a:cs typeface="Soleil" charset="0"/>
              </a:rPr>
              <a:t>Population 10,000 to 50,000</a:t>
            </a:r>
          </a:p>
          <a:p>
            <a:pPr marL="0" marR="0" indent="0" algn="l" defTabSz="914400" rtl="0" eaLnBrk="1" fontAlgn="auto" latinLnBrk="0" hangingPunct="1">
              <a:lnSpc>
                <a:spcPct val="100000"/>
              </a:lnSpc>
              <a:spcBef>
                <a:spcPts val="0"/>
              </a:spcBef>
              <a:spcAft>
                <a:spcPts val="0"/>
              </a:spcAft>
              <a:buClrTx/>
              <a:buSzTx/>
              <a:buFontTx/>
              <a:buNone/>
              <a:tabLst/>
            </a:pPr>
            <a:r>
              <a:rPr lang="en-US" sz="1000" dirty="0">
                <a:latin typeface="Soleil" charset="0"/>
                <a:ea typeface="Soleil" charset="0"/>
                <a:cs typeface="Soleil" charset="0"/>
              </a:rPr>
              <a:t> </a:t>
            </a:r>
          </a:p>
        </p:txBody>
      </p:sp>
      <p:pic>
        <p:nvPicPr>
          <p:cNvPr id="4" name="Picture 3">
            <a:extLst>
              <a:ext uri="{FF2B5EF4-FFF2-40B4-BE49-F238E27FC236}">
                <a16:creationId xmlns:a16="http://schemas.microsoft.com/office/drawing/2014/main" id="{5BE3571A-1DAB-FB2F-8AB5-4ED6D6336471}"/>
              </a:ext>
            </a:extLst>
          </p:cNvPr>
          <p:cNvPicPr>
            <a:picLocks noChangeAspect="1"/>
          </p:cNvPicPr>
          <p:nvPr/>
        </p:nvPicPr>
        <p:blipFill>
          <a:blip r:embed="rId2"/>
          <a:stretch>
            <a:fillRect/>
          </a:stretch>
        </p:blipFill>
        <p:spPr>
          <a:xfrm>
            <a:off x="244475" y="1895475"/>
            <a:ext cx="8655050" cy="3067050"/>
          </a:xfrm>
          <a:prstGeom prst="rect">
            <a:avLst/>
          </a:prstGeom>
        </p:spPr>
      </p:pic>
    </p:spTree>
    <p:extLst>
      <p:ext uri="{BB962C8B-B14F-4D97-AF65-F5344CB8AC3E}">
        <p14:creationId xmlns:p14="http://schemas.microsoft.com/office/powerpoint/2010/main" val="1776461298"/>
      </p:ext>
    </p:extLst>
  </p:cSld>
  <p:clrMapOvr>
    <a:masterClrMapping/>
  </p:clrMapOvr>
</p:sld>
</file>

<file path=ppt/theme/theme1.xml><?xml version="1.0" encoding="utf-8"?>
<a:theme xmlns:a="http://schemas.openxmlformats.org/drawingml/2006/main" name="PFM0001_Deck_FNL">
  <a:themeElements>
    <a:clrScheme name="PFM">
      <a:dk1>
        <a:srgbClr val="000000"/>
      </a:dk1>
      <a:lt1>
        <a:srgbClr val="FFFFFF"/>
      </a:lt1>
      <a:dk2>
        <a:srgbClr val="373637"/>
      </a:dk2>
      <a:lt2>
        <a:srgbClr val="E7E6E6"/>
      </a:lt2>
      <a:accent1>
        <a:srgbClr val="C8B9A3"/>
      </a:accent1>
      <a:accent2>
        <a:srgbClr val="3E6BB3"/>
      </a:accent2>
      <a:accent3>
        <a:srgbClr val="FFD051"/>
      </a:accent3>
      <a:accent4>
        <a:srgbClr val="F39B48"/>
      </a:accent4>
      <a:accent5>
        <a:srgbClr val="EA7163"/>
      </a:accent5>
      <a:accent6>
        <a:srgbClr val="70AD47"/>
      </a:accent6>
      <a:hlink>
        <a:srgbClr val="68B0E1"/>
      </a:hlink>
      <a:folHlink>
        <a:srgbClr val="EA7163"/>
      </a:folHlink>
    </a:clrScheme>
    <a:fontScheme name="New Branding">
      <a:majorFont>
        <a:latin typeface="Soleil"/>
        <a:ea typeface=""/>
        <a:cs typeface=""/>
      </a:majorFont>
      <a:minorFont>
        <a:latin typeface="Solei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31750" cap="rnd">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nchor="t" anchorCtr="0">
        <a:noAutofit/>
      </a:bodyPr>
      <a:lstStyle>
        <a:defPPr marL="0" marR="0" indent="0" algn="l" defTabSz="914400" rtl="0" eaLnBrk="1" fontAlgn="auto" latinLnBrk="0" hangingPunct="1">
          <a:lnSpc>
            <a:spcPct val="100000"/>
          </a:lnSpc>
          <a:spcBef>
            <a:spcPts val="0"/>
          </a:spcBef>
          <a:spcAft>
            <a:spcPts val="0"/>
          </a:spcAft>
          <a:buClrTx/>
          <a:buSzTx/>
          <a:buFontTx/>
          <a:buNone/>
          <a:tabLst/>
          <a:defRPr sz="1000" dirty="0" smtClean="0">
            <a:latin typeface="Soleil" charset="0"/>
            <a:ea typeface="Soleil" charset="0"/>
            <a:cs typeface="Soleil" charset="0"/>
          </a:defRPr>
        </a:defPPr>
      </a:lstStyle>
    </a:txDef>
  </a:objectDefaults>
  <a:extraClrSchemeLst/>
  <a:extLst>
    <a:ext uri="{05A4C25C-085E-4340-85A3-A5531E510DB2}">
      <thm15:themeFamily xmlns:thm15="http://schemas.microsoft.com/office/thememl/2012/main" name="Blank.potx" id="{E8BC9397-62B8-4317-BDA0-5595F7D0652D}" vid="{DEBC48A1-3BDC-4F2E-86B4-F23C257CD21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2324</TotalTime>
  <Words>574</Words>
  <Application>Microsoft Office PowerPoint</Application>
  <PresentationFormat>On-screen Show (4:3)</PresentationFormat>
  <Paragraphs>54</Paragraphs>
  <Slides>11</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Arial Regular</vt:lpstr>
      <vt:lpstr>Calibri</vt:lpstr>
      <vt:lpstr>Soleil</vt:lpstr>
      <vt:lpstr>Soleil ExtraBold</vt:lpstr>
      <vt:lpstr>Soleil Light</vt:lpstr>
      <vt:lpstr>Wingdings 2</vt:lpstr>
      <vt:lpstr>PFM0001_Deck_FNL</vt:lpstr>
      <vt:lpstr> North Smithfield,  Rhode Island Debt and Credit Analysis</vt:lpstr>
      <vt:lpstr>Existing Debt Service</vt:lpstr>
      <vt:lpstr>Existing Debt Service</vt:lpstr>
      <vt:lpstr>Proposed New Debt Service</vt:lpstr>
      <vt:lpstr>Proposed Bonds – Sample Debt Service </vt:lpstr>
      <vt:lpstr>Existing and Proposed  New Debt Service</vt:lpstr>
      <vt:lpstr>Existing and Proposed Debt Service</vt:lpstr>
      <vt:lpstr>Credit Analysis</vt:lpstr>
      <vt:lpstr>Moody’s Financial Ratio Analysis Comparison</vt:lpstr>
      <vt:lpstr>7- Year Trend Analysis: Available Fund Balance and Debt Analysis</vt:lpstr>
      <vt:lpstr>Disclosures</vt:lpstr>
    </vt:vector>
  </TitlesOfParts>
  <Company>The PFM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Barrington, Rhode Island</dc:title>
  <dc:creator>Caroline Raymond</dc:creator>
  <cp:lastModifiedBy>Stephen Maceroni</cp:lastModifiedBy>
  <cp:revision>143</cp:revision>
  <cp:lastPrinted>2023-08-28T18:40:26Z</cp:lastPrinted>
  <dcterms:created xsi:type="dcterms:W3CDTF">2017-02-21T19:03:23Z</dcterms:created>
  <dcterms:modified xsi:type="dcterms:W3CDTF">2025-11-10T17:30:31Z</dcterms:modified>
</cp:coreProperties>
</file>